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78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19b33eec6e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319b33eec6e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319b33eec6e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319b33eec6e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19b33eec6e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319b33eec6e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319b33eec6e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319b33eec6e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19b33eec6e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319b33eec6e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19b33eec6e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319b33eec6e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319b33eec6e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319b33eec6e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319b33eec6e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319b33eec6e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319b33eec6e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319b33eec6e_0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19b33eec6e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19b33eec6e_0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19b33eec6e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19b33eec6e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319b33eec6e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319b33eec6e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319b33eec6e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319b33eec6e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19b33eec6e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19b33eec6e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19b33eec6e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319b33eec6e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19b33eec6e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19b33eec6e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19b33eec6e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319b33eec6e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19b33eec6e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319b33eec6e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19b33eec6e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319b33eec6e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0" y="935575"/>
            <a:ext cx="8520600" cy="1293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3200" b="1">
                <a:solidFill>
                  <a:srgbClr val="202124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Опитування аспірантів 1–4 років навчання ОНП “Економіка”</a:t>
            </a:r>
            <a:endParaRPr sz="60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228875"/>
            <a:ext cx="8520600" cy="142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>
                <a:solidFill>
                  <a:srgbClr val="202124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Робоча група з розробки та оновлення освітньо-наукової програми </a:t>
            </a:r>
            <a:r>
              <a:rPr lang="uk" sz="1800" b="1">
                <a:solidFill>
                  <a:srgbClr val="20212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“Економіка”</a:t>
            </a:r>
            <a:r>
              <a:rPr lang="uk" sz="1800">
                <a:solidFill>
                  <a:srgbClr val="202124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третього (освітньо-наукового) рівня вищої освіти за спеціальністю </a:t>
            </a:r>
            <a:r>
              <a:rPr lang="uk" sz="1800" b="1">
                <a:solidFill>
                  <a:srgbClr val="20212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051 Економіка </a:t>
            </a:r>
            <a:r>
              <a:rPr lang="uk" sz="1800">
                <a:solidFill>
                  <a:srgbClr val="202124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галузі знань 05 Соціальні та поведінкові науки.</a:t>
            </a:r>
            <a:endParaRPr sz="35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23" name="Google Shape;12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1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30" name="Google Shape;13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9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37" name="Google Shape;137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4"/>
          <p:cNvSpPr/>
          <p:nvPr/>
        </p:nvSpPr>
        <p:spPr>
          <a:xfrm>
            <a:off x="7082200" y="171450"/>
            <a:ext cx="1846200" cy="9231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highlight>
                <a:schemeClr val="lt1"/>
              </a:highlight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45" name="Google Shape;14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9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52" name="Google Shape;15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1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2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59" name="Google Shape;159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8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7"/>
          <p:cNvSpPr/>
          <p:nvPr/>
        </p:nvSpPr>
        <p:spPr>
          <a:xfrm>
            <a:off x="7082200" y="171450"/>
            <a:ext cx="1846200" cy="9231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highlight>
                <a:schemeClr val="lt1"/>
              </a:highlight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67" name="Google Shape;16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8"/>
          <p:cNvSpPr/>
          <p:nvPr/>
        </p:nvSpPr>
        <p:spPr>
          <a:xfrm>
            <a:off x="6871200" y="171450"/>
            <a:ext cx="2057100" cy="9231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highlight>
                <a:schemeClr val="lt1"/>
              </a:highlight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75" name="Google Shape;175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9"/>
          <p:cNvSpPr/>
          <p:nvPr/>
        </p:nvSpPr>
        <p:spPr>
          <a:xfrm>
            <a:off x="7082200" y="171450"/>
            <a:ext cx="1846200" cy="9231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highlight>
                <a:schemeClr val="lt1"/>
              </a:highlight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3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83" name="Google Shape;183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9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30"/>
          <p:cNvSpPr/>
          <p:nvPr/>
        </p:nvSpPr>
        <p:spPr>
          <a:xfrm>
            <a:off x="6792050" y="171450"/>
            <a:ext cx="2136300" cy="9231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highlight>
                <a:schemeClr val="lt1"/>
              </a:highlight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3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91" name="Google Shape;191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31"/>
          <p:cNvSpPr/>
          <p:nvPr/>
        </p:nvSpPr>
        <p:spPr>
          <a:xfrm>
            <a:off x="6778875" y="171450"/>
            <a:ext cx="2149500" cy="9231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highlight>
                <a:schemeClr val="lt1"/>
              </a:highligh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 rotWithShape="1">
          <a:blip r:embed="rId3">
            <a:alphaModFix/>
          </a:blip>
          <a:srcRect l="999"/>
          <a:stretch/>
        </p:blipFill>
        <p:spPr>
          <a:xfrm>
            <a:off x="50" y="0"/>
            <a:ext cx="9143949" cy="51435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61" name="Google Shape;61;p14"/>
          <p:cNvSpPr/>
          <p:nvPr/>
        </p:nvSpPr>
        <p:spPr>
          <a:xfrm>
            <a:off x="6488725" y="171450"/>
            <a:ext cx="2439900" cy="7914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highlight>
                <a:schemeClr val="lt1"/>
              </a:highlight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3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99" name="Google Shape;199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32"/>
          <p:cNvSpPr/>
          <p:nvPr/>
        </p:nvSpPr>
        <p:spPr>
          <a:xfrm>
            <a:off x="6686550" y="171450"/>
            <a:ext cx="2241900" cy="9231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highlight>
                <a:schemeClr val="lt1"/>
              </a:highligh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5"/>
          <p:cNvSpPr/>
          <p:nvPr/>
        </p:nvSpPr>
        <p:spPr>
          <a:xfrm>
            <a:off x="6488725" y="171450"/>
            <a:ext cx="2439900" cy="7914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highlight>
                <a:schemeClr val="lt1"/>
              </a:highligh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76" name="Google Shape;7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6"/>
          <p:cNvSpPr/>
          <p:nvPr/>
        </p:nvSpPr>
        <p:spPr>
          <a:xfrm>
            <a:off x="6488725" y="171450"/>
            <a:ext cx="2439900" cy="981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highlight>
                <a:schemeClr val="lt1"/>
              </a:highligh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84" name="Google Shape;8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8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7"/>
          <p:cNvSpPr/>
          <p:nvPr/>
        </p:nvSpPr>
        <p:spPr>
          <a:xfrm>
            <a:off x="6488725" y="171450"/>
            <a:ext cx="2439900" cy="981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highlight>
                <a:schemeClr val="lt1"/>
              </a:highligh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92" name="Google Shape;9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8"/>
          <p:cNvSpPr/>
          <p:nvPr/>
        </p:nvSpPr>
        <p:spPr>
          <a:xfrm>
            <a:off x="6633800" y="171450"/>
            <a:ext cx="2294700" cy="7914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highlight>
                <a:schemeClr val="lt1"/>
              </a:highligh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00" name="Google Shape;10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9"/>
          <p:cNvSpPr/>
          <p:nvPr/>
        </p:nvSpPr>
        <p:spPr>
          <a:xfrm>
            <a:off x="6488725" y="171450"/>
            <a:ext cx="2439900" cy="981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highlight>
                <a:schemeClr val="lt1"/>
              </a:highligh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08" name="Google Shape;10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8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15" name="Google Shape;11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9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21"/>
          <p:cNvSpPr/>
          <p:nvPr/>
        </p:nvSpPr>
        <p:spPr>
          <a:xfrm>
            <a:off x="7174525" y="171450"/>
            <a:ext cx="1754100" cy="981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highlight>
                <a:schemeClr val="lt1"/>
              </a:highligh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</Words>
  <Application>Microsoft Office PowerPoint</Application>
  <PresentationFormat>Екран (16:9)</PresentationFormat>
  <Paragraphs>2</Paragraphs>
  <Slides>20</Slides>
  <Notes>20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20</vt:i4>
      </vt:variant>
    </vt:vector>
  </HeadingPairs>
  <TitlesOfParts>
    <vt:vector size="23" baseType="lpstr">
      <vt:lpstr>Arial</vt:lpstr>
      <vt:lpstr>Times New Roman</vt:lpstr>
      <vt:lpstr>Simple Light</vt:lpstr>
      <vt:lpstr>Опитування аспірантів 1–4 років навчання ОНП “Економіка”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Опитування аспірантів 1–4 років навчання ОНП “Економіка”</dc:title>
  <dc:creator>1</dc:creator>
  <cp:lastModifiedBy>Світлана Бойда</cp:lastModifiedBy>
  <cp:revision>1</cp:revision>
  <dcterms:modified xsi:type="dcterms:W3CDTF">2025-02-04T08:38:00Z</dcterms:modified>
</cp:coreProperties>
</file>