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1" d="100"/>
          <a:sy n="61" d="100"/>
        </p:scale>
        <p:origin x="710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EA3192-C4B7-403D-B2C4-FCE84C8A0C9D}" type="datetimeFigureOut">
              <a:rPr lang="uk-UA" smtClean="0"/>
              <a:t>02.09.2026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82193-98A4-4CD4-B7C4-AF2BD43197A0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7243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182193-98A4-4CD4-B7C4-AF2BD43197A0}" type="slidenum">
              <a:rPr lang="uk-UA" smtClean="0"/>
              <a:t>15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95741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C4031-A217-4A00-8834-28F456137906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0EF0F-19CB-49D1-8B01-6C06A41D1907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5DF70-39BB-4C10-816D-68F0DC1D49B1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4F962-3362-4414-9F03-26057B4C7B48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A1DF-8E59-4303-B74D-19C252AE69E5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7CF2E-9149-4014-978C-198D9F320FD4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6437E-C812-4A5E-8762-B671FD270EC1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4A220-62EF-40E0-B4C1-E87FAA238E2A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61AF8-559F-4CF7-9984-CD5499C23B4D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08C6B-4A43-433E-A3D9-555D5D8E18DC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3130-634B-4172-ADB5-6396999B1F76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00147-7B7F-4340-8243-4CDF3BBA6A67}" type="datetime1">
              <a:rPr lang="en-US" smtClean="0"/>
              <a:t>9/2/2026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9BA1D83A-2BD1-44B4-8E37-F7F616B4A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CD20EF3D-A0DF-4563-BF7C-81020AA31ADB}"/>
              </a:ext>
            </a:extLst>
          </p:cNvPr>
          <p:cNvSpPr/>
          <p:nvPr/>
        </p:nvSpPr>
        <p:spPr>
          <a:xfrm>
            <a:off x="14909800" y="8610600"/>
            <a:ext cx="1346200" cy="4953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343451E1-FF47-4EAD-898F-D28B1587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9701C407-ACED-4B46-858D-C9003032C904}"/>
              </a:ext>
            </a:extLst>
          </p:cNvPr>
          <p:cNvSpPr/>
          <p:nvPr/>
        </p:nvSpPr>
        <p:spPr>
          <a:xfrm>
            <a:off x="14909800" y="8610600"/>
            <a:ext cx="1346200" cy="5334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E1C0E93E-717B-45EC-A396-84A4B04BD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24011BF7-CB1A-4B49-9AAC-C3B88CA3A0D8}"/>
              </a:ext>
            </a:extLst>
          </p:cNvPr>
          <p:cNvSpPr/>
          <p:nvPr/>
        </p:nvSpPr>
        <p:spPr>
          <a:xfrm>
            <a:off x="14909800" y="8763000"/>
            <a:ext cx="1346200" cy="381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FE3920D1-B643-4933-B82C-AA4D646EF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764C404E-84BC-484B-993F-7BE078E828D7}"/>
              </a:ext>
            </a:extLst>
          </p:cNvPr>
          <p:cNvSpPr/>
          <p:nvPr/>
        </p:nvSpPr>
        <p:spPr>
          <a:xfrm>
            <a:off x="14909800" y="8686800"/>
            <a:ext cx="1346200" cy="4191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9A6EDBB3-A817-4645-B4FA-8A563A471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3411F9E6-93C7-4B0F-AF43-73DAEEFCBBA6}"/>
              </a:ext>
            </a:extLst>
          </p:cNvPr>
          <p:cNvSpPr/>
          <p:nvPr/>
        </p:nvSpPr>
        <p:spPr>
          <a:xfrm>
            <a:off x="14909800" y="8686800"/>
            <a:ext cx="1346200" cy="457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4A5F69BC-1783-412B-9C29-DEAC8780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E8129BB2-4514-4F35-A7C6-018B4F6764AE}"/>
              </a:ext>
            </a:extLst>
          </p:cNvPr>
          <p:cNvSpPr/>
          <p:nvPr/>
        </p:nvSpPr>
        <p:spPr>
          <a:xfrm>
            <a:off x="14833600" y="8763000"/>
            <a:ext cx="1422400" cy="3429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328FEC69-F463-4E09-A369-D1C017CBE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D4116D65-B140-4EAA-8B83-FB3DF119A0CE}"/>
              </a:ext>
            </a:extLst>
          </p:cNvPr>
          <p:cNvSpPr/>
          <p:nvPr/>
        </p:nvSpPr>
        <p:spPr>
          <a:xfrm>
            <a:off x="14909800" y="8686800"/>
            <a:ext cx="1346200" cy="4191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918" y="762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D86F9A11-B2EE-4226-A702-0902FCC00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49A10B4C-2B65-412E-9092-5DCCA4751A44}"/>
              </a:ext>
            </a:extLst>
          </p:cNvPr>
          <p:cNvSpPr/>
          <p:nvPr/>
        </p:nvSpPr>
        <p:spPr>
          <a:xfrm>
            <a:off x="14909800" y="8610600"/>
            <a:ext cx="1346200" cy="457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C600FA1B-5467-46D3-A46B-C59A93460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8552369A-2E42-4080-8A0A-741D0A79AF4B}"/>
              </a:ext>
            </a:extLst>
          </p:cNvPr>
          <p:cNvSpPr/>
          <p:nvPr/>
        </p:nvSpPr>
        <p:spPr>
          <a:xfrm>
            <a:off x="14833600" y="8610600"/>
            <a:ext cx="1422400" cy="4953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B0C4ED06-C4CC-4166-976B-D5714BAE1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1E782C8D-5DF8-462D-BF53-FB237C6007A1}"/>
              </a:ext>
            </a:extLst>
          </p:cNvPr>
          <p:cNvSpPr/>
          <p:nvPr/>
        </p:nvSpPr>
        <p:spPr>
          <a:xfrm>
            <a:off x="14833600" y="8610600"/>
            <a:ext cx="1422400" cy="4953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02A97CA3-B799-4E87-89EA-62BE80E6E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0E7FD87-A526-4498-A487-4D0AAC7CA64D}"/>
              </a:ext>
            </a:extLst>
          </p:cNvPr>
          <p:cNvSpPr/>
          <p:nvPr/>
        </p:nvSpPr>
        <p:spPr>
          <a:xfrm>
            <a:off x="14833600" y="8686800"/>
            <a:ext cx="1422400" cy="4191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EF026CD7-0A87-4E18-9484-A64D7263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472D4CB-3226-40C9-8FE7-C9D4543CF4DD}"/>
              </a:ext>
            </a:extLst>
          </p:cNvPr>
          <p:cNvSpPr/>
          <p:nvPr/>
        </p:nvSpPr>
        <p:spPr>
          <a:xfrm>
            <a:off x="14833600" y="8686800"/>
            <a:ext cx="1422400" cy="4191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E338F30D-F695-44E6-B905-20EB15759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6B6C1D17-8B72-4280-ABDC-DCD6866A7F64}"/>
              </a:ext>
            </a:extLst>
          </p:cNvPr>
          <p:cNvSpPr/>
          <p:nvPr/>
        </p:nvSpPr>
        <p:spPr>
          <a:xfrm>
            <a:off x="14909800" y="8686800"/>
            <a:ext cx="1346200" cy="4191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8239DC17-AEF6-42E8-B105-B532D235A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65A3EA09-4E4C-42DF-A317-F7BA85330076}"/>
              </a:ext>
            </a:extLst>
          </p:cNvPr>
          <p:cNvSpPr/>
          <p:nvPr/>
        </p:nvSpPr>
        <p:spPr>
          <a:xfrm>
            <a:off x="14833600" y="8763000"/>
            <a:ext cx="1600200" cy="457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Місце для номера слайда 2">
            <a:extLst>
              <a:ext uri="{FF2B5EF4-FFF2-40B4-BE49-F238E27FC236}">
                <a16:creationId xmlns:a16="http://schemas.microsoft.com/office/drawing/2014/main" id="{67928FE3-50EA-424B-89A7-7A1A33D0C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9CB62A18-6DC6-4B9A-8BC0-BA942FB9F8DB}"/>
              </a:ext>
            </a:extLst>
          </p:cNvPr>
          <p:cNvSpPr/>
          <p:nvPr/>
        </p:nvSpPr>
        <p:spPr>
          <a:xfrm>
            <a:off x="14909800" y="8686800"/>
            <a:ext cx="1346200" cy="4572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31</Words>
  <Application>Microsoft Office PowerPoint</Application>
  <PresentationFormat>Довільний</PresentationFormat>
  <Paragraphs>31</Paragraphs>
  <Slides>15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cp:lastModifiedBy>Oksi Sema</cp:lastModifiedBy>
  <cp:revision>3</cp:revision>
  <dcterms:created xsi:type="dcterms:W3CDTF">2006-08-16T00:00:00Z</dcterms:created>
  <dcterms:modified xsi:type="dcterms:W3CDTF">2026-09-02T11:56:23Z</dcterms:modified>
</cp:coreProperties>
</file>