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6BB65-DF8B-428A-8D20-E959B7E998F7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D955C-1584-41EC-92E7-560E870AA3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06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D955C-1584-41EC-92E7-560E870AA388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451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0E205-DAFA-816F-32D9-63DF692A4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ADE45F4-23BD-4EE3-CC30-27D173C46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E0BE9A-5158-17DF-8EA8-9CB99B9A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B41-04F8-4A5B-811D-A41B00B05633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E2A163-A417-C209-0210-C0AC7A0E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3681DB-BD72-338F-39B3-0161AB21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13E-4066-42F6-92F7-C9E582F17E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994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8FF65-DE1B-3095-A4F5-47AF6018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3715DB4-E34B-0C9A-2944-3BA6A8DFA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25E94A-941D-893D-8ACD-021C7B58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B41-04F8-4A5B-811D-A41B00B05633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24E138-D6FC-DB34-579F-A6419644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EDDA22-3A27-D0A3-59AD-467733F9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13E-4066-42F6-92F7-C9E582F17E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748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AE893B2-CBB5-E0C8-9EB4-AEF5CA598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E4FDB0-648E-3B93-8150-DD4A950D5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97E493-D1E0-0E1E-B88D-9CD8B776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B41-04F8-4A5B-811D-A41B00B05633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520F7A-7FB1-D47B-2F82-C2147D12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188AE0-57CD-5AA8-F839-9942D32E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13E-4066-42F6-92F7-C9E582F17E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24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9116B-BAD2-82FE-B427-7F7FADC1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B0770A-FD98-A8F5-F1F0-2F54693FD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C30A8C-D891-3802-E436-EDC84125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B41-04F8-4A5B-811D-A41B00B05633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6ED2AC-8C44-E5B3-40E7-3E9FF0E1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F255E1-1591-9779-B9F4-D3A51221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13E-4066-42F6-92F7-C9E582F17E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19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405C1-98D5-906A-C79B-4418EE1E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007338-6A59-EE9A-948D-61F41317D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ED522E-3F87-C440-5ED2-5F29E010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B41-04F8-4A5B-811D-A41B00B05633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6055D4-7F15-C79B-5688-A70CADB9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A6B00C-C70D-0C37-5B6D-31DEB8D8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13E-4066-42F6-92F7-C9E582F17E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093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2F7E6-1A20-8782-F966-0B9D2449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79B2C4-7133-2D46-CCD5-ED25542E4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2651B2A-281D-4588-4656-800DFA6DA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FF9516A-B7AD-D14C-7B68-CFDE213B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B41-04F8-4A5B-811D-A41B00B05633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633D8A-77A4-1FF2-8873-FBB16F54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60CFB1-E988-0FF8-DB47-028FA6D8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13E-4066-42F6-92F7-C9E582F17E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823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24F51-738A-709A-D494-ED656A99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7A087D-35D3-F17B-D69B-85A4CA370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6B45825-1766-007A-FB28-E3CA6DBC5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D9228BB-7DAA-78FB-F199-659F9DAD5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33250D1-BAE8-6CCF-B1A7-5277E0833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49F15E-10B0-BBAF-8B2E-4850270D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B41-04F8-4A5B-811D-A41B00B05633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232B49C-C332-735C-4737-E04DA24D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2A4F036-9567-9EC0-353B-45C90D92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13E-4066-42F6-92F7-C9E582F17E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726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48F6B-046E-AD0C-3F57-D169F1A1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9C0DD0D-B572-6A7A-8659-3CED49D00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B41-04F8-4A5B-811D-A41B00B05633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317473F-FAC6-F93C-9F80-8DDDA809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70FC050-6AAD-649A-D995-5EF2C34B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13E-4066-42F6-92F7-C9E582F17E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435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F2311E1-3897-A639-7915-D0AF25DD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B41-04F8-4A5B-811D-A41B00B05633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17C4292-1531-B4AF-B399-6B467615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BCFE206-F771-DD7B-878E-CDCDA2CE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13E-4066-42F6-92F7-C9E582F17E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37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3FA5E-57DB-56F1-8908-A92FE8A4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629320-ED6B-9517-F0D3-F212ACBD9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369B881-22BD-AC97-C9CE-79E2B37D1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F70DE4-658C-0D4A-9978-54E5EB3C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B41-04F8-4A5B-811D-A41B00B05633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67F387-BDB2-36AA-AE69-F9771211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940BE67-BCD8-8962-0FC5-DB2D8E27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13E-4066-42F6-92F7-C9E582F17E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829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9B753-11CA-8FAB-DE3F-AB3B593FC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F072493-8C21-2AB6-27D9-9CCAD67DB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95BEA6-C33F-DD01-83D5-CF95D22C5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374E251-5422-2918-0ACD-A2EEBE77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B41-04F8-4A5B-811D-A41B00B05633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C908F-308A-055D-1A0D-B170C912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8A00AB9-34B2-BB7F-3479-79A0190B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13E-4066-42F6-92F7-C9E582F17E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426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ABBF453-AAA9-00C5-A370-E94D910B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11CA6E-116A-7F5A-D81F-208E8815B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150FC9-BF35-1DA6-C736-190BC1A9E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D8AB41-04F8-4A5B-811D-A41B00B05633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67FFD2-0455-35D4-A3AF-A7081E183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EE535E-0270-E4CD-C352-BB111F17D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0D413E-4066-42F6-92F7-C9E582F17E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557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4.wdp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Конфликтология">
            <a:extLst>
              <a:ext uri="{FF2B5EF4-FFF2-40B4-BE49-F238E27FC236}">
                <a16:creationId xmlns:a16="http://schemas.microsoft.com/office/drawing/2014/main" id="{02D3E99E-4200-4A9C-BA9D-B23EA3DF2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3"/>
                    </a14:imgEffect>
                    <a14:imgEffect>
                      <a14:brightnessContrast brigh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42" b="9272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332BE-35C1-328F-EC0A-B21D12F74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42" y="479843"/>
            <a:ext cx="12191980" cy="1166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spc="806" dirty="0">
                <a:solidFill>
                  <a:srgbClr val="FFFFFF"/>
                </a:solidFill>
                <a:latin typeface="Trebuchet MS" panose="020B0603020202020204" pitchFamily="34" charset="0"/>
                <a:cs typeface="Aharoni" panose="02010803020104030203" pitchFamily="2" charset="-79"/>
                <a:sym typeface="Montserrat Semi-Bold"/>
              </a:rPr>
              <a:t>МІНІСТЕРСТВО ОСВІТИ І НАУКИ УКРАЇНИ</a:t>
            </a:r>
            <a:br>
              <a:rPr lang="en-US" sz="1800" spc="806" dirty="0">
                <a:solidFill>
                  <a:srgbClr val="FFFFFF"/>
                </a:solidFill>
                <a:latin typeface="Trebuchet MS" panose="020B0603020202020204" pitchFamily="34" charset="0"/>
                <a:cs typeface="Aharoni" panose="02010803020104030203" pitchFamily="2" charset="-79"/>
                <a:sym typeface="Montserrat Semi-Bold"/>
              </a:rPr>
            </a:br>
            <a:r>
              <a:rPr lang="en-US" sz="1800" spc="806" dirty="0">
                <a:solidFill>
                  <a:srgbClr val="FFFFFF"/>
                </a:solidFill>
                <a:latin typeface="Trebuchet MS" panose="020B0603020202020204" pitchFamily="34" charset="0"/>
                <a:cs typeface="Aharoni" panose="02010803020104030203" pitchFamily="2" charset="-79"/>
                <a:sym typeface="Montserrat Semi-Bold"/>
              </a:rPr>
              <a:t>ЧЕРНІВЕЦЬКИЙ НАЦІОНАЛЬНИЙ УНІВЕРСИТЕТ </a:t>
            </a:r>
            <a:br>
              <a:rPr lang="uk-UA" sz="1800" spc="806" dirty="0">
                <a:solidFill>
                  <a:srgbClr val="FFFFFF"/>
                </a:solidFill>
                <a:latin typeface="Trebuchet MS" panose="020B0603020202020204" pitchFamily="34" charset="0"/>
                <a:cs typeface="Aharoni" panose="02010803020104030203" pitchFamily="2" charset="-79"/>
                <a:sym typeface="Montserrat Semi-Bold"/>
              </a:rPr>
            </a:br>
            <a:r>
              <a:rPr lang="en-US" sz="1800" spc="806" dirty="0">
                <a:solidFill>
                  <a:srgbClr val="FFFFFF"/>
                </a:solidFill>
                <a:latin typeface="Trebuchet MS" panose="020B0603020202020204" pitchFamily="34" charset="0"/>
                <a:cs typeface="Aharoni" panose="02010803020104030203" pitchFamily="2" charset="-79"/>
                <a:sym typeface="Montserrat Semi-Bold"/>
              </a:rPr>
              <a:t>ІМЕНІ ЮРІЯ ФЕДЬКОВИЧА</a:t>
            </a:r>
            <a:br>
              <a:rPr lang="en-US" sz="1800" spc="806" dirty="0">
                <a:solidFill>
                  <a:srgbClr val="FFFFFF"/>
                </a:solidFill>
                <a:latin typeface="Trebuchet MS" panose="020B0603020202020204" pitchFamily="34" charset="0"/>
                <a:cs typeface="Aharoni" panose="02010803020104030203" pitchFamily="2" charset="-79"/>
                <a:sym typeface="Montserrat Semi-Bold"/>
              </a:rPr>
            </a:br>
            <a:endParaRPr lang="en-US" sz="1800" dirty="0">
              <a:solidFill>
                <a:srgbClr val="FFFFFF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05EBE4F-499E-F899-3C2F-F35A214F6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265" y="2917767"/>
            <a:ext cx="11140036" cy="16459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8800" dirty="0" err="1">
                <a:solidFill>
                  <a:srgbClr val="FFFFFF"/>
                </a:solidFill>
                <a:latin typeface="Aptos Black" panose="020B0004020202020204" pitchFamily="34" charset="0"/>
              </a:rPr>
              <a:t>Конфліктологія</a:t>
            </a:r>
            <a:endParaRPr lang="en-US" sz="8800" dirty="0">
              <a:solidFill>
                <a:srgbClr val="FFFFFF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1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00075-9573-FC4B-9E85-E4987DAF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083" y="446836"/>
            <a:ext cx="6656439" cy="1325563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Aptos Black" panose="020B0004020202020204" pitchFamily="34" charset="0"/>
              </a:rPr>
              <a:t>Козак Віра Святославівна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BBC42A-1663-B66B-91C2-6797F868D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084" y="1772398"/>
            <a:ext cx="6164826" cy="2494802"/>
          </a:xfrm>
        </p:spPr>
        <p:txBody>
          <a:bodyPr/>
          <a:lstStyle/>
          <a:p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ea typeface="DM Sans"/>
                <a:cs typeface="Aharoni" panose="02010803020104030203" pitchFamily="2" charset="-79"/>
                <a:sym typeface="DM Sans"/>
              </a:rPr>
              <a:t>Кандидат економічних наук</a:t>
            </a:r>
          </a:p>
          <a:p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ea typeface="DM Sans"/>
                <a:cs typeface="Aharoni" panose="02010803020104030203" pitchFamily="2" charset="-79"/>
                <a:sym typeface="DM Sans"/>
              </a:rPr>
              <a:t>Асистент кафедри бізнесу та управління персоналом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a typeface="DM Sans"/>
                <a:cs typeface="Aharoni" panose="02010803020104030203" pitchFamily="2" charset="-79"/>
                <a:sym typeface="DM Sans"/>
              </a:rPr>
              <a:t>v.kozak@chnu.edu.ua</a:t>
            </a:r>
          </a:p>
          <a:p>
            <a:endParaRPr lang="uk-UA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D44A3A0-6846-D177-0081-1C6B8D004A4F}"/>
              </a:ext>
            </a:extLst>
          </p:cNvPr>
          <p:cNvSpPr/>
          <p:nvPr/>
        </p:nvSpPr>
        <p:spPr>
          <a:xfrm>
            <a:off x="867697" y="446836"/>
            <a:ext cx="3969774" cy="5730127"/>
          </a:xfrm>
          <a:custGeom>
            <a:avLst/>
            <a:gdLst/>
            <a:ahLst/>
            <a:cxnLst/>
            <a:rect l="l" t="t" r="r" b="b"/>
            <a:pathLst>
              <a:path w="4742133" h="7048472">
                <a:moveTo>
                  <a:pt x="0" y="0"/>
                </a:moveTo>
                <a:lnTo>
                  <a:pt x="4742133" y="0"/>
                </a:lnTo>
                <a:lnTo>
                  <a:pt x="4742133" y="7048472"/>
                </a:lnTo>
                <a:lnTo>
                  <a:pt x="0" y="7048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7"/>
            </a:stretch>
          </a:blipFill>
          <a:effectLst>
            <a:outerShdw blurRad="50800" dir="8100000" algn="tr" rotWithShape="0">
              <a:prstClr val="black">
                <a:alpha val="40000"/>
              </a:prstClr>
            </a:outerShdw>
            <a:reflection endPos="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endParaRPr lang="uk-UA"/>
          </a:p>
        </p:txBody>
      </p:sp>
      <p:pic>
        <p:nvPicPr>
          <p:cNvPr id="8" name="Рисунок 7" descr="Зображення, що містить мистецтв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AB99B9E-675E-FA8C-5DF9-FD46D9EFA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8553">
            <a:off x="-901417" y="4084644"/>
            <a:ext cx="6493879" cy="3472061"/>
          </a:xfrm>
          <a:prstGeom prst="rect">
            <a:avLst/>
          </a:prstGeom>
        </p:spPr>
      </p:pic>
      <p:pic>
        <p:nvPicPr>
          <p:cNvPr id="9" name="Рисунок 8" descr="Зображення, що містить мистецтв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52C32E71-5497-31BF-70A4-DF923CFAF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5144">
            <a:off x="6954027" y="5375549"/>
            <a:ext cx="6493879" cy="34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6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Тренінг 'Практична конфліктологія та стрес - менеджмент у переговорному  процесі'">
            <a:extLst>
              <a:ext uri="{FF2B5EF4-FFF2-40B4-BE49-F238E27FC236}">
                <a16:creationId xmlns:a16="http://schemas.microsoft.com/office/drawing/2014/main" id="{1150E38A-E7EA-0E8A-CF34-973D4808A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36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26A93A13-B0D4-FE22-A6E7-874D5ED3D421}"/>
              </a:ext>
            </a:extLst>
          </p:cNvPr>
          <p:cNvSpPr/>
          <p:nvPr/>
        </p:nvSpPr>
        <p:spPr>
          <a:xfrm>
            <a:off x="6233653" y="1476174"/>
            <a:ext cx="2491512" cy="21340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465BF78B-E133-3A50-4E3D-C5D5AE6948D6}"/>
              </a:ext>
            </a:extLst>
          </p:cNvPr>
          <p:cNvSpPr/>
          <p:nvPr/>
        </p:nvSpPr>
        <p:spPr>
          <a:xfrm>
            <a:off x="9031894" y="1476174"/>
            <a:ext cx="2491513" cy="21340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6A2A9E83-F050-FF44-9BC0-F141EA87CD59}"/>
              </a:ext>
            </a:extLst>
          </p:cNvPr>
          <p:cNvSpPr/>
          <p:nvPr/>
        </p:nvSpPr>
        <p:spPr>
          <a:xfrm>
            <a:off x="6233652" y="4052456"/>
            <a:ext cx="2491513" cy="21340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9A3CBCE4-55D9-80FC-AA3C-DF9EC3B693E0}"/>
              </a:ext>
            </a:extLst>
          </p:cNvPr>
          <p:cNvSpPr/>
          <p:nvPr/>
        </p:nvSpPr>
        <p:spPr>
          <a:xfrm>
            <a:off x="9031894" y="4052456"/>
            <a:ext cx="2491513" cy="21340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4325473-3DCB-EDA1-9504-E7C6AC38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75" y="326125"/>
            <a:ext cx="6045608" cy="1325563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90000"/>
                    <a:lumOff val="10000"/>
                  </a:schemeClr>
                </a:solidFill>
                <a:latin typeface="Aptos Black" panose="020B0004020202020204" pitchFamily="34" charset="0"/>
              </a:rPr>
              <a:t>Змістовний модуль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5A8003-AB2C-97A2-9A92-C4118E5A0FCC}"/>
              </a:ext>
            </a:extLst>
          </p:cNvPr>
          <p:cNvSpPr txBox="1"/>
          <p:nvPr/>
        </p:nvSpPr>
        <p:spPr>
          <a:xfrm>
            <a:off x="6371918" y="1723072"/>
            <a:ext cx="2251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Тема 1.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cs typeface="AngsanaUPC" panose="02020603050405020304" pitchFamily="18" charset="-34"/>
              </a:rPr>
              <a:t>Розвиток</a:t>
            </a:r>
            <a:r>
              <a:rPr lang="ru-RU" dirty="0">
                <a:solidFill>
                  <a:schemeClr val="bg1"/>
                </a:solidFill>
                <a:cs typeface="AngsanaUPC" panose="02020603050405020304" pitchFamily="18" charset="-34"/>
              </a:rPr>
              <a:t> </a:t>
            </a:r>
            <a:r>
              <a:rPr lang="ru-RU" dirty="0" err="1">
                <a:solidFill>
                  <a:schemeClr val="bg1"/>
                </a:solidFill>
                <a:cs typeface="AngsanaUPC" panose="02020603050405020304" pitchFamily="18" charset="-34"/>
              </a:rPr>
              <a:t>конфліктології</a:t>
            </a:r>
            <a:r>
              <a:rPr lang="ru-RU" dirty="0">
                <a:solidFill>
                  <a:schemeClr val="bg1"/>
                </a:solidFill>
                <a:cs typeface="AngsanaUPC" panose="02020603050405020304" pitchFamily="18" charset="-34"/>
              </a:rPr>
              <a:t> як науки і </a:t>
            </a:r>
            <a:r>
              <a:rPr lang="ru-RU" dirty="0" err="1">
                <a:solidFill>
                  <a:schemeClr val="bg1"/>
                </a:solidFill>
                <a:cs typeface="AngsanaUPC" panose="02020603050405020304" pitchFamily="18" charset="-34"/>
              </a:rPr>
              <a:t>навчальної</a:t>
            </a:r>
            <a:r>
              <a:rPr lang="ru-RU" dirty="0">
                <a:solidFill>
                  <a:schemeClr val="bg1"/>
                </a:solidFill>
                <a:cs typeface="AngsanaUPC" panose="02020603050405020304" pitchFamily="18" charset="-34"/>
              </a:rPr>
              <a:t> </a:t>
            </a:r>
            <a:r>
              <a:rPr lang="ru-RU" dirty="0" err="1">
                <a:solidFill>
                  <a:schemeClr val="bg1"/>
                </a:solidFill>
                <a:cs typeface="AngsanaUPC" panose="02020603050405020304" pitchFamily="18" charset="-34"/>
              </a:rPr>
              <a:t>дисципліни</a:t>
            </a:r>
            <a:endParaRPr lang="uk-UA" dirty="0">
              <a:solidFill>
                <a:schemeClr val="bg1"/>
              </a:solidFill>
              <a:cs typeface="AngsanaUPC" panose="02020603050405020304" pitchFamily="18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B453A2-2CF4-7F23-B68B-E89867A95420}"/>
              </a:ext>
            </a:extLst>
          </p:cNvPr>
          <p:cNvSpPr txBox="1"/>
          <p:nvPr/>
        </p:nvSpPr>
        <p:spPr>
          <a:xfrm>
            <a:off x="9081201" y="1723072"/>
            <a:ext cx="239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Тема 2.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Природа </a:t>
            </a:r>
            <a:r>
              <a:rPr lang="ru-RU" dirty="0" err="1">
                <a:solidFill>
                  <a:schemeClr val="bg1"/>
                </a:solidFill>
              </a:rPr>
              <a:t>конфліктів</a:t>
            </a:r>
            <a:r>
              <a:rPr lang="ru-RU" dirty="0">
                <a:solidFill>
                  <a:schemeClr val="bg1"/>
                </a:solidFill>
              </a:rPr>
              <a:t>: причини, структура, </a:t>
            </a:r>
            <a:r>
              <a:rPr lang="ru-RU" dirty="0" err="1">
                <a:solidFill>
                  <a:schemeClr val="bg1"/>
                </a:solidFill>
              </a:rPr>
              <a:t>функції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AB2200-1417-6F66-B8FD-8E816A3D8F7B}"/>
              </a:ext>
            </a:extLst>
          </p:cNvPr>
          <p:cNvSpPr txBox="1"/>
          <p:nvPr/>
        </p:nvSpPr>
        <p:spPr>
          <a:xfrm>
            <a:off x="6411552" y="4399936"/>
            <a:ext cx="217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Тема 3.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Динаміка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конфлікту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етапи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B67EE0-4B02-D91F-0FCA-65863658C4EF}"/>
              </a:ext>
            </a:extLst>
          </p:cNvPr>
          <p:cNvSpPr txBox="1"/>
          <p:nvPr/>
        </p:nvSpPr>
        <p:spPr>
          <a:xfrm>
            <a:off x="8988640" y="4205286"/>
            <a:ext cx="2614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Тема 4.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Першопричини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міжособистісних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внутрішньоособистих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внутрішньогрупових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конфліктів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4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Конфліктологія для початківців: Як сваритися правильно і перетворювати  конфлікти на конструктив - iodessit.com">
            <a:extLst>
              <a:ext uri="{FF2B5EF4-FFF2-40B4-BE49-F238E27FC236}">
                <a16:creationId xmlns:a16="http://schemas.microsoft.com/office/drawing/2014/main" id="{01714F07-8236-9711-CA77-3DC4ECDEF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88" b="-1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A606E2-4597-73E4-F458-614E5A55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75" y="322204"/>
            <a:ext cx="6045608" cy="1325563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90000"/>
                    <a:lumOff val="10000"/>
                  </a:schemeClr>
                </a:solidFill>
                <a:latin typeface="Aptos Black" panose="020B0004020202020204" pitchFamily="34" charset="0"/>
              </a:rPr>
              <a:t>Змістовний модуль 2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7C25A684-7E4D-71F0-1358-73920CC9C237}"/>
              </a:ext>
            </a:extLst>
          </p:cNvPr>
          <p:cNvSpPr/>
          <p:nvPr/>
        </p:nvSpPr>
        <p:spPr>
          <a:xfrm>
            <a:off x="6233653" y="1476174"/>
            <a:ext cx="2491512" cy="21340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5AF527D5-360F-5F74-8FF4-359A2DC9934F}"/>
              </a:ext>
            </a:extLst>
          </p:cNvPr>
          <p:cNvSpPr/>
          <p:nvPr/>
        </p:nvSpPr>
        <p:spPr>
          <a:xfrm>
            <a:off x="9031894" y="1476174"/>
            <a:ext cx="2491513" cy="21340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B4C53A8A-9C47-3B3A-4EFD-1AE2F8770903}"/>
              </a:ext>
            </a:extLst>
          </p:cNvPr>
          <p:cNvSpPr/>
          <p:nvPr/>
        </p:nvSpPr>
        <p:spPr>
          <a:xfrm>
            <a:off x="6233652" y="4052456"/>
            <a:ext cx="2491513" cy="21340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76255019-B130-07F8-6D16-490261C35707}"/>
              </a:ext>
            </a:extLst>
          </p:cNvPr>
          <p:cNvSpPr/>
          <p:nvPr/>
        </p:nvSpPr>
        <p:spPr>
          <a:xfrm>
            <a:off x="9031894" y="4052456"/>
            <a:ext cx="2491513" cy="21340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804E2-4CE7-CCA2-7970-7821A18DBDF7}"/>
              </a:ext>
            </a:extLst>
          </p:cNvPr>
          <p:cNvSpPr txBox="1"/>
          <p:nvPr/>
        </p:nvSpPr>
        <p:spPr>
          <a:xfrm>
            <a:off x="6223116" y="1700149"/>
            <a:ext cx="2491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Тема 5.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Методи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форми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керування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конфліктами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04FA7A-9B3E-4F18-0E44-A3F46977137D}"/>
              </a:ext>
            </a:extLst>
          </p:cNvPr>
          <p:cNvSpPr txBox="1"/>
          <p:nvPr/>
        </p:nvSpPr>
        <p:spPr>
          <a:xfrm>
            <a:off x="9081201" y="1723072"/>
            <a:ext cx="239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Тема 6.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Попередження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профілактика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конфліктів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DE933-9204-B993-F0C4-44BD80A90C24}"/>
              </a:ext>
            </a:extLst>
          </p:cNvPr>
          <p:cNvSpPr txBox="1"/>
          <p:nvPr/>
        </p:nvSpPr>
        <p:spPr>
          <a:xfrm>
            <a:off x="6411552" y="4399936"/>
            <a:ext cx="217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Тема 7.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Управлінська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діяльність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конфліктогени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3AC4-EBBC-E1D2-9FD9-60392356F92A}"/>
              </a:ext>
            </a:extLst>
          </p:cNvPr>
          <p:cNvSpPr txBox="1"/>
          <p:nvPr/>
        </p:nvSpPr>
        <p:spPr>
          <a:xfrm>
            <a:off x="9031894" y="4306266"/>
            <a:ext cx="2614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Тема 8.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Переговори та </a:t>
            </a:r>
            <a:r>
              <a:rPr lang="ru-RU" dirty="0" err="1">
                <a:solidFill>
                  <a:schemeClr val="bg1"/>
                </a:solidFill>
              </a:rPr>
              <a:t>посередництво</a:t>
            </a:r>
            <a:r>
              <a:rPr lang="ru-RU" dirty="0">
                <a:solidFill>
                  <a:schemeClr val="bg1"/>
                </a:solidFill>
              </a:rPr>
              <a:t> як </a:t>
            </a:r>
            <a:r>
              <a:rPr lang="ru-RU" dirty="0" err="1">
                <a:solidFill>
                  <a:schemeClr val="bg1"/>
                </a:solidFill>
              </a:rPr>
              <a:t>способи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розв’язання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конфліктів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1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F2B31-EF33-353B-BD61-EA74B9EC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70845"/>
            <a:ext cx="4670097" cy="1007878"/>
          </a:xfrm>
        </p:spPr>
        <p:txBody>
          <a:bodyPr anchor="b">
            <a:normAutofit fontScale="90000"/>
          </a:bodyPr>
          <a:lstStyle/>
          <a:p>
            <a:r>
              <a:rPr lang="uk-UA" sz="5400" dirty="0">
                <a:latin typeface="Aptos Black" panose="020B0004020202020204" pitchFamily="34" charset="0"/>
              </a:rPr>
              <a:t>Ти дізнаєшся: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Поведінка при конфліктах із окремими співвласниками: як діяти управителю? |  Управбуд">
            <a:extLst>
              <a:ext uri="{FF2B5EF4-FFF2-40B4-BE49-F238E27FC236}">
                <a16:creationId xmlns:a16="http://schemas.microsoft.com/office/drawing/2014/main" id="{26AD12A3-D3F2-FFE2-6D41-34F9F121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r="24231" b="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972A1DB-DD14-257C-3740-FF3F97A13855}"/>
              </a:ext>
            </a:extLst>
          </p:cNvPr>
          <p:cNvSpPr/>
          <p:nvPr/>
        </p:nvSpPr>
        <p:spPr>
          <a:xfrm>
            <a:off x="442452" y="2458065"/>
            <a:ext cx="3805083" cy="265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одвійна хвиля 9">
            <a:extLst>
              <a:ext uri="{FF2B5EF4-FFF2-40B4-BE49-F238E27FC236}">
                <a16:creationId xmlns:a16="http://schemas.microsoft.com/office/drawing/2014/main" id="{F0FBBD1C-4370-ECA8-AD8D-77EDE58DF562}"/>
              </a:ext>
            </a:extLst>
          </p:cNvPr>
          <p:cNvSpPr/>
          <p:nvPr/>
        </p:nvSpPr>
        <p:spPr>
          <a:xfrm>
            <a:off x="785590" y="2312084"/>
            <a:ext cx="3952568" cy="265470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CC4D6C6-7558-DC30-4134-403A8B1B0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85590" y="2724833"/>
            <a:ext cx="380508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зрозумієш </a:t>
            </a: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природу та механізми виникнення конфліктів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навчишся </a:t>
            </a: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аналізувати конфліктні ситуації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зможеш </a:t>
            </a: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визначати типи конфліктів та їх учасників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опануєш </a:t>
            </a: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теорії конфлікту та сучасні підходи до їх врегулювання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89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33345E6-5D7B-4D39-018A-B61970C1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01224"/>
            <a:ext cx="4368602" cy="1956841"/>
          </a:xfrm>
        </p:spPr>
        <p:txBody>
          <a:bodyPr anchor="b">
            <a:normAutofit/>
          </a:bodyPr>
          <a:lstStyle/>
          <a:p>
            <a:r>
              <a:rPr lang="uk-UA" sz="5400" dirty="0">
                <a:latin typeface="Aptos Black" panose="020B0004020202020204" pitchFamily="34" charset="0"/>
              </a:rPr>
              <a:t>На тебе чекають: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Конфлікти в команді: 6 кроків, щоб помирити колег">
            <a:extLst>
              <a:ext uri="{FF2B5EF4-FFF2-40B4-BE49-F238E27FC236}">
                <a16:creationId xmlns:a16="http://schemas.microsoft.com/office/drawing/2014/main" id="{10C72F65-6ED2-CBDD-6ED4-10370771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r="19095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60284AC-46C7-9824-217D-BE33572AB255}"/>
              </a:ext>
            </a:extLst>
          </p:cNvPr>
          <p:cNvSpPr/>
          <p:nvPr/>
        </p:nvSpPr>
        <p:spPr>
          <a:xfrm>
            <a:off x="442452" y="2458065"/>
            <a:ext cx="3805083" cy="265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одвійна хвиля 6">
            <a:extLst>
              <a:ext uri="{FF2B5EF4-FFF2-40B4-BE49-F238E27FC236}">
                <a16:creationId xmlns:a16="http://schemas.microsoft.com/office/drawing/2014/main" id="{31D989A0-E723-085E-60A9-6D11867C0DFE}"/>
              </a:ext>
            </a:extLst>
          </p:cNvPr>
          <p:cNvSpPr/>
          <p:nvPr/>
        </p:nvSpPr>
        <p:spPr>
          <a:xfrm>
            <a:off x="640237" y="2339812"/>
            <a:ext cx="3952568" cy="26547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0FD532B-DFD2-5A21-C1B3-5C29B7FE41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9763" y="2683058"/>
            <a:ext cx="360777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аналіз </a:t>
            </a: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реальних кейсів і життєвих ситуацій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практичні завдання та обговорення;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розвиток </a:t>
            </a: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комунікативних і управлінських навичок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робота з конфліктами в команді, організації та суспільстві;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підготовка до </a:t>
            </a:r>
            <a:r>
              <a:rPr kumimoji="0" lang="uk-UA" altLang="uk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професійних управлінських викликів</a:t>
            </a: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44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онфлікти в організації">
            <a:extLst>
              <a:ext uri="{FF2B5EF4-FFF2-40B4-BE49-F238E27FC236}">
                <a16:creationId xmlns:a16="http://schemas.microsoft.com/office/drawing/2014/main" id="{B5AF16E7-3420-D84F-124F-BF5CDA3F8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2"/>
                    </a14:imgEffect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1" y="-271272"/>
            <a:ext cx="12559453" cy="753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9">
            <a:extLst>
              <a:ext uri="{FF2B5EF4-FFF2-40B4-BE49-F238E27FC236}">
                <a16:creationId xmlns:a16="http://schemas.microsoft.com/office/drawing/2014/main" id="{E3AB9771-1E09-7744-36FC-89B969CC903C}"/>
              </a:ext>
            </a:extLst>
          </p:cNvPr>
          <p:cNvGrpSpPr/>
          <p:nvPr/>
        </p:nvGrpSpPr>
        <p:grpSpPr>
          <a:xfrm>
            <a:off x="2744940" y="2864932"/>
            <a:ext cx="6884116" cy="540806"/>
            <a:chOff x="0" y="0"/>
            <a:chExt cx="1979476" cy="155505"/>
          </a:xfrm>
          <a:solidFill>
            <a:schemeClr val="accent4">
              <a:lumMod val="75000"/>
            </a:schemeClr>
          </a:solidFill>
        </p:grpSpPr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B13422BE-5012-2438-8405-AF0148C44A68}"/>
                </a:ext>
              </a:extLst>
            </p:cNvPr>
            <p:cNvSpPr/>
            <p:nvPr/>
          </p:nvSpPr>
          <p:spPr>
            <a:xfrm>
              <a:off x="0" y="0"/>
              <a:ext cx="1979476" cy="155505"/>
            </a:xfrm>
            <a:custGeom>
              <a:avLst/>
              <a:gdLst>
                <a:gd name="csX0" fmla="*/ 58666 w 6884116"/>
                <a:gd name="csY0" fmla="*/ 0 h 540806"/>
                <a:gd name="csX1" fmla="*/ 735344 w 6884116"/>
                <a:gd name="csY1" fmla="*/ 0 h 540806"/>
                <a:gd name="csX2" fmla="*/ 1209019 w 6884116"/>
                <a:gd name="csY2" fmla="*/ 0 h 540806"/>
                <a:gd name="csX3" fmla="*/ 1682694 w 6884116"/>
                <a:gd name="csY3" fmla="*/ 0 h 540806"/>
                <a:gd name="csX4" fmla="*/ 2224037 w 6884116"/>
                <a:gd name="csY4" fmla="*/ 0 h 540806"/>
                <a:gd name="csX5" fmla="*/ 2833047 w 6884116"/>
                <a:gd name="csY5" fmla="*/ 0 h 540806"/>
                <a:gd name="csX6" fmla="*/ 3645061 w 6884116"/>
                <a:gd name="csY6" fmla="*/ 0 h 540806"/>
                <a:gd name="csX7" fmla="*/ 4457075 w 6884116"/>
                <a:gd name="csY7" fmla="*/ 0 h 540806"/>
                <a:gd name="csX8" fmla="*/ 5066085 w 6884116"/>
                <a:gd name="csY8" fmla="*/ 0 h 540806"/>
                <a:gd name="csX9" fmla="*/ 5607428 w 6884116"/>
                <a:gd name="csY9" fmla="*/ 0 h 540806"/>
                <a:gd name="csX10" fmla="*/ 6148771 w 6884116"/>
                <a:gd name="csY10" fmla="*/ 0 h 540806"/>
                <a:gd name="csX11" fmla="*/ 6825449 w 6884116"/>
                <a:gd name="csY11" fmla="*/ 0 h 540806"/>
                <a:gd name="csX12" fmla="*/ 6884116 w 6884116"/>
                <a:gd name="csY12" fmla="*/ 58666 h 540806"/>
                <a:gd name="csX13" fmla="*/ 6884116 w 6884116"/>
                <a:gd name="csY13" fmla="*/ 482139 h 540806"/>
                <a:gd name="csX14" fmla="*/ 6866932 w 6884116"/>
                <a:gd name="csY14" fmla="*/ 523622 h 540806"/>
                <a:gd name="csX15" fmla="*/ 6825449 w 6884116"/>
                <a:gd name="csY15" fmla="*/ 540806 h 540806"/>
                <a:gd name="csX16" fmla="*/ 6216439 w 6884116"/>
                <a:gd name="csY16" fmla="*/ 540806 h 540806"/>
                <a:gd name="csX17" fmla="*/ 5539760 w 6884116"/>
                <a:gd name="csY17" fmla="*/ 540806 h 540806"/>
                <a:gd name="csX18" fmla="*/ 4863082 w 6884116"/>
                <a:gd name="csY18" fmla="*/ 540806 h 540806"/>
                <a:gd name="csX19" fmla="*/ 4186404 w 6884116"/>
                <a:gd name="csY19" fmla="*/ 540806 h 540806"/>
                <a:gd name="csX20" fmla="*/ 3509725 w 6884116"/>
                <a:gd name="csY20" fmla="*/ 540806 h 540806"/>
                <a:gd name="csX21" fmla="*/ 2900715 w 6884116"/>
                <a:gd name="csY21" fmla="*/ 540806 h 540806"/>
                <a:gd name="csX22" fmla="*/ 2427040 w 6884116"/>
                <a:gd name="csY22" fmla="*/ 540806 h 540806"/>
                <a:gd name="csX23" fmla="*/ 1750362 w 6884116"/>
                <a:gd name="csY23" fmla="*/ 540806 h 540806"/>
                <a:gd name="csX24" fmla="*/ 1209019 w 6884116"/>
                <a:gd name="csY24" fmla="*/ 540806 h 540806"/>
                <a:gd name="csX25" fmla="*/ 735344 w 6884116"/>
                <a:gd name="csY25" fmla="*/ 540806 h 540806"/>
                <a:gd name="csX26" fmla="*/ 58666 w 6884116"/>
                <a:gd name="csY26" fmla="*/ 540806 h 540806"/>
                <a:gd name="csX27" fmla="*/ 0 w 6884116"/>
                <a:gd name="csY27" fmla="*/ 482139 h 540806"/>
                <a:gd name="csX28" fmla="*/ 0 w 6884116"/>
                <a:gd name="csY28" fmla="*/ 58666 h 540806"/>
                <a:gd name="csX29" fmla="*/ 58666 w 6884116"/>
                <a:gd name="csY29" fmla="*/ 0 h 5408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6884116" h="540806" fill="none" extrusionOk="0">
                  <a:moveTo>
                    <a:pt x="58666" y="0"/>
                  </a:moveTo>
                  <a:cubicBezTo>
                    <a:pt x="268828" y="17621"/>
                    <a:pt x="591124" y="32567"/>
                    <a:pt x="735344" y="0"/>
                  </a:cubicBezTo>
                  <a:cubicBezTo>
                    <a:pt x="879564" y="-32567"/>
                    <a:pt x="1053291" y="-10608"/>
                    <a:pt x="1209019" y="0"/>
                  </a:cubicBezTo>
                  <a:cubicBezTo>
                    <a:pt x="1364747" y="10608"/>
                    <a:pt x="1464829" y="20654"/>
                    <a:pt x="1682694" y="0"/>
                  </a:cubicBezTo>
                  <a:cubicBezTo>
                    <a:pt x="1900559" y="-20654"/>
                    <a:pt x="2009288" y="-4104"/>
                    <a:pt x="2224037" y="0"/>
                  </a:cubicBezTo>
                  <a:cubicBezTo>
                    <a:pt x="2438786" y="4104"/>
                    <a:pt x="2585498" y="20367"/>
                    <a:pt x="2833047" y="0"/>
                  </a:cubicBezTo>
                  <a:cubicBezTo>
                    <a:pt x="3080596" y="-20367"/>
                    <a:pt x="3403232" y="17807"/>
                    <a:pt x="3645061" y="0"/>
                  </a:cubicBezTo>
                  <a:cubicBezTo>
                    <a:pt x="3886890" y="-17807"/>
                    <a:pt x="4144837" y="20746"/>
                    <a:pt x="4457075" y="0"/>
                  </a:cubicBezTo>
                  <a:cubicBezTo>
                    <a:pt x="4769313" y="-20746"/>
                    <a:pt x="4793346" y="22192"/>
                    <a:pt x="5066085" y="0"/>
                  </a:cubicBezTo>
                  <a:cubicBezTo>
                    <a:pt x="5338824" y="-22192"/>
                    <a:pt x="5417774" y="-24923"/>
                    <a:pt x="5607428" y="0"/>
                  </a:cubicBezTo>
                  <a:cubicBezTo>
                    <a:pt x="5797082" y="24923"/>
                    <a:pt x="5926622" y="6354"/>
                    <a:pt x="6148771" y="0"/>
                  </a:cubicBezTo>
                  <a:cubicBezTo>
                    <a:pt x="6370920" y="-6354"/>
                    <a:pt x="6590768" y="-18828"/>
                    <a:pt x="6825449" y="0"/>
                  </a:cubicBezTo>
                  <a:cubicBezTo>
                    <a:pt x="6865563" y="2077"/>
                    <a:pt x="6886401" y="28926"/>
                    <a:pt x="6884116" y="58666"/>
                  </a:cubicBezTo>
                  <a:cubicBezTo>
                    <a:pt x="6876982" y="203991"/>
                    <a:pt x="6893447" y="335652"/>
                    <a:pt x="6884116" y="482139"/>
                  </a:cubicBezTo>
                  <a:cubicBezTo>
                    <a:pt x="6882897" y="498733"/>
                    <a:pt x="6878076" y="513202"/>
                    <a:pt x="6866932" y="523622"/>
                  </a:cubicBezTo>
                  <a:cubicBezTo>
                    <a:pt x="6853527" y="536912"/>
                    <a:pt x="6840172" y="540656"/>
                    <a:pt x="6825449" y="540806"/>
                  </a:cubicBezTo>
                  <a:cubicBezTo>
                    <a:pt x="6582091" y="547173"/>
                    <a:pt x="6510302" y="532089"/>
                    <a:pt x="6216439" y="540806"/>
                  </a:cubicBezTo>
                  <a:cubicBezTo>
                    <a:pt x="5922576" y="549524"/>
                    <a:pt x="5675551" y="532949"/>
                    <a:pt x="5539760" y="540806"/>
                  </a:cubicBezTo>
                  <a:cubicBezTo>
                    <a:pt x="5403969" y="548663"/>
                    <a:pt x="5161935" y="526336"/>
                    <a:pt x="4863082" y="540806"/>
                  </a:cubicBezTo>
                  <a:cubicBezTo>
                    <a:pt x="4564229" y="555276"/>
                    <a:pt x="4321815" y="547836"/>
                    <a:pt x="4186404" y="540806"/>
                  </a:cubicBezTo>
                  <a:cubicBezTo>
                    <a:pt x="4050993" y="533776"/>
                    <a:pt x="3775337" y="571733"/>
                    <a:pt x="3509725" y="540806"/>
                  </a:cubicBezTo>
                  <a:cubicBezTo>
                    <a:pt x="3244113" y="509879"/>
                    <a:pt x="3204653" y="528312"/>
                    <a:pt x="2900715" y="540806"/>
                  </a:cubicBezTo>
                  <a:cubicBezTo>
                    <a:pt x="2596777" y="553301"/>
                    <a:pt x="2618400" y="548462"/>
                    <a:pt x="2427040" y="540806"/>
                  </a:cubicBezTo>
                  <a:cubicBezTo>
                    <a:pt x="2235681" y="533150"/>
                    <a:pt x="1997290" y="540532"/>
                    <a:pt x="1750362" y="540806"/>
                  </a:cubicBezTo>
                  <a:cubicBezTo>
                    <a:pt x="1503434" y="541080"/>
                    <a:pt x="1408002" y="562617"/>
                    <a:pt x="1209019" y="540806"/>
                  </a:cubicBezTo>
                  <a:cubicBezTo>
                    <a:pt x="1010036" y="518995"/>
                    <a:pt x="860825" y="530718"/>
                    <a:pt x="735344" y="540806"/>
                  </a:cubicBezTo>
                  <a:cubicBezTo>
                    <a:pt x="609864" y="550894"/>
                    <a:pt x="304119" y="530976"/>
                    <a:pt x="58666" y="540806"/>
                  </a:cubicBezTo>
                  <a:cubicBezTo>
                    <a:pt x="23320" y="547189"/>
                    <a:pt x="-364" y="522178"/>
                    <a:pt x="0" y="482139"/>
                  </a:cubicBezTo>
                  <a:cubicBezTo>
                    <a:pt x="-1744" y="343687"/>
                    <a:pt x="-4481" y="180159"/>
                    <a:pt x="0" y="58666"/>
                  </a:cubicBezTo>
                  <a:cubicBezTo>
                    <a:pt x="-4971" y="20721"/>
                    <a:pt x="26800" y="6992"/>
                    <a:pt x="58666" y="0"/>
                  </a:cubicBezTo>
                  <a:close/>
                </a:path>
                <a:path w="6884116" h="540806" stroke="0" extrusionOk="0">
                  <a:moveTo>
                    <a:pt x="58666" y="0"/>
                  </a:moveTo>
                  <a:cubicBezTo>
                    <a:pt x="224327" y="2564"/>
                    <a:pt x="594931" y="19859"/>
                    <a:pt x="735344" y="0"/>
                  </a:cubicBezTo>
                  <a:cubicBezTo>
                    <a:pt x="875757" y="-19859"/>
                    <a:pt x="1043681" y="-3053"/>
                    <a:pt x="1209019" y="0"/>
                  </a:cubicBezTo>
                  <a:cubicBezTo>
                    <a:pt x="1374357" y="3053"/>
                    <a:pt x="1729502" y="-18924"/>
                    <a:pt x="1885697" y="0"/>
                  </a:cubicBezTo>
                  <a:cubicBezTo>
                    <a:pt x="2041892" y="18924"/>
                    <a:pt x="2221770" y="-22245"/>
                    <a:pt x="2494708" y="0"/>
                  </a:cubicBezTo>
                  <a:cubicBezTo>
                    <a:pt x="2767646" y="22245"/>
                    <a:pt x="3096864" y="35834"/>
                    <a:pt x="3306722" y="0"/>
                  </a:cubicBezTo>
                  <a:cubicBezTo>
                    <a:pt x="3516580" y="-35834"/>
                    <a:pt x="3582003" y="-12617"/>
                    <a:pt x="3780397" y="0"/>
                  </a:cubicBezTo>
                  <a:cubicBezTo>
                    <a:pt x="3978791" y="12617"/>
                    <a:pt x="4230966" y="13657"/>
                    <a:pt x="4389407" y="0"/>
                  </a:cubicBezTo>
                  <a:cubicBezTo>
                    <a:pt x="4547848" y="-13657"/>
                    <a:pt x="4767279" y="15445"/>
                    <a:pt x="4998418" y="0"/>
                  </a:cubicBezTo>
                  <a:cubicBezTo>
                    <a:pt x="5229557" y="-15445"/>
                    <a:pt x="5323876" y="11860"/>
                    <a:pt x="5472092" y="0"/>
                  </a:cubicBezTo>
                  <a:cubicBezTo>
                    <a:pt x="5620308" y="-11860"/>
                    <a:pt x="5941787" y="10971"/>
                    <a:pt x="6081103" y="0"/>
                  </a:cubicBezTo>
                  <a:cubicBezTo>
                    <a:pt x="6220419" y="-10971"/>
                    <a:pt x="6533249" y="11100"/>
                    <a:pt x="6825449" y="0"/>
                  </a:cubicBezTo>
                  <a:cubicBezTo>
                    <a:pt x="6857783" y="-3075"/>
                    <a:pt x="6884076" y="18280"/>
                    <a:pt x="6884116" y="58666"/>
                  </a:cubicBezTo>
                  <a:cubicBezTo>
                    <a:pt x="6887787" y="180270"/>
                    <a:pt x="6888084" y="366561"/>
                    <a:pt x="6884116" y="482139"/>
                  </a:cubicBezTo>
                  <a:cubicBezTo>
                    <a:pt x="6880271" y="497440"/>
                    <a:pt x="6881114" y="512027"/>
                    <a:pt x="6866932" y="523622"/>
                  </a:cubicBezTo>
                  <a:cubicBezTo>
                    <a:pt x="6856841" y="535183"/>
                    <a:pt x="6841690" y="541020"/>
                    <a:pt x="6825449" y="540806"/>
                  </a:cubicBezTo>
                  <a:cubicBezTo>
                    <a:pt x="6668487" y="545899"/>
                    <a:pt x="6459312" y="561474"/>
                    <a:pt x="6351774" y="540806"/>
                  </a:cubicBezTo>
                  <a:cubicBezTo>
                    <a:pt x="6244237" y="520138"/>
                    <a:pt x="5946803" y="563795"/>
                    <a:pt x="5810432" y="540806"/>
                  </a:cubicBezTo>
                  <a:cubicBezTo>
                    <a:pt x="5674061" y="517817"/>
                    <a:pt x="5479275" y="527523"/>
                    <a:pt x="5269089" y="540806"/>
                  </a:cubicBezTo>
                  <a:cubicBezTo>
                    <a:pt x="5058903" y="554089"/>
                    <a:pt x="4742276" y="573297"/>
                    <a:pt x="4524743" y="540806"/>
                  </a:cubicBezTo>
                  <a:cubicBezTo>
                    <a:pt x="4307210" y="508315"/>
                    <a:pt x="4077872" y="523244"/>
                    <a:pt x="3915732" y="540806"/>
                  </a:cubicBezTo>
                  <a:cubicBezTo>
                    <a:pt x="3753592" y="558368"/>
                    <a:pt x="3520057" y="550390"/>
                    <a:pt x="3239054" y="540806"/>
                  </a:cubicBezTo>
                  <a:cubicBezTo>
                    <a:pt x="2958051" y="531222"/>
                    <a:pt x="2982558" y="538996"/>
                    <a:pt x="2765379" y="540806"/>
                  </a:cubicBezTo>
                  <a:cubicBezTo>
                    <a:pt x="2548200" y="542616"/>
                    <a:pt x="2473538" y="538427"/>
                    <a:pt x="2224037" y="540806"/>
                  </a:cubicBezTo>
                  <a:cubicBezTo>
                    <a:pt x="1974536" y="543185"/>
                    <a:pt x="1686897" y="522280"/>
                    <a:pt x="1412023" y="540806"/>
                  </a:cubicBezTo>
                  <a:cubicBezTo>
                    <a:pt x="1137149" y="559332"/>
                    <a:pt x="545606" y="512489"/>
                    <a:pt x="58666" y="540806"/>
                  </a:cubicBezTo>
                  <a:cubicBezTo>
                    <a:pt x="23504" y="546207"/>
                    <a:pt x="-2106" y="517035"/>
                    <a:pt x="0" y="482139"/>
                  </a:cubicBezTo>
                  <a:cubicBezTo>
                    <a:pt x="-10874" y="321259"/>
                    <a:pt x="18579" y="205094"/>
                    <a:pt x="0" y="58666"/>
                  </a:cubicBezTo>
                  <a:cubicBezTo>
                    <a:pt x="-2629" y="27429"/>
                    <a:pt x="30444" y="1847"/>
                    <a:pt x="58666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088152163"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79476" h="155505">
                          <a:moveTo>
                            <a:pt x="16869" y="0"/>
                          </a:moveTo>
                          <a:lnTo>
                            <a:pt x="1962607" y="0"/>
                          </a:lnTo>
                          <a:cubicBezTo>
                            <a:pt x="1971924" y="0"/>
                            <a:pt x="1979476" y="7553"/>
                            <a:pt x="1979476" y="16869"/>
                          </a:cubicBezTo>
                          <a:lnTo>
                            <a:pt x="1979476" y="138636"/>
                          </a:lnTo>
                          <a:cubicBezTo>
                            <a:pt x="1979476" y="143110"/>
                            <a:pt x="1977699" y="147400"/>
                            <a:pt x="1974535" y="150564"/>
                          </a:cubicBezTo>
                          <a:cubicBezTo>
                            <a:pt x="1971372" y="153728"/>
                            <a:pt x="1967081" y="155505"/>
                            <a:pt x="1962607" y="155505"/>
                          </a:cubicBezTo>
                          <a:lnTo>
                            <a:pt x="16869" y="155505"/>
                          </a:lnTo>
                          <a:cubicBezTo>
                            <a:pt x="7553" y="155505"/>
                            <a:pt x="0" y="147952"/>
                            <a:pt x="0" y="138636"/>
                          </a:cubicBezTo>
                          <a:lnTo>
                            <a:pt x="0" y="16869"/>
                          </a:lnTo>
                          <a:cubicBezTo>
                            <a:pt x="0" y="7553"/>
                            <a:pt x="7553" y="0"/>
                            <a:pt x="16869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58BBC363-816F-938A-AF2B-93AD35B2D215}"/>
                </a:ext>
              </a:extLst>
            </p:cNvPr>
            <p:cNvSpPr txBox="1"/>
            <p:nvPr/>
          </p:nvSpPr>
          <p:spPr>
            <a:xfrm>
              <a:off x="0" y="-38100"/>
              <a:ext cx="1979476" cy="193605"/>
            </a:xfrm>
            <a:custGeom>
              <a:avLst/>
              <a:gdLst>
                <a:gd name="csX0" fmla="*/ 0 w 6884116"/>
                <a:gd name="csY0" fmla="*/ 0 h 673308"/>
                <a:gd name="csX1" fmla="*/ 826094 w 6884116"/>
                <a:gd name="csY1" fmla="*/ 0 h 673308"/>
                <a:gd name="csX2" fmla="*/ 1376823 w 6884116"/>
                <a:gd name="csY2" fmla="*/ 0 h 673308"/>
                <a:gd name="csX3" fmla="*/ 1927552 w 6884116"/>
                <a:gd name="csY3" fmla="*/ 0 h 673308"/>
                <a:gd name="csX4" fmla="*/ 2684805 w 6884116"/>
                <a:gd name="csY4" fmla="*/ 0 h 673308"/>
                <a:gd name="csX5" fmla="*/ 3442058 w 6884116"/>
                <a:gd name="csY5" fmla="*/ 0 h 673308"/>
                <a:gd name="csX6" fmla="*/ 3992787 w 6884116"/>
                <a:gd name="csY6" fmla="*/ 0 h 673308"/>
                <a:gd name="csX7" fmla="*/ 4818881 w 6884116"/>
                <a:gd name="csY7" fmla="*/ 0 h 673308"/>
                <a:gd name="csX8" fmla="*/ 5300769 w 6884116"/>
                <a:gd name="csY8" fmla="*/ 0 h 673308"/>
                <a:gd name="csX9" fmla="*/ 6058022 w 6884116"/>
                <a:gd name="csY9" fmla="*/ 0 h 673308"/>
                <a:gd name="csX10" fmla="*/ 6884116 w 6884116"/>
                <a:gd name="csY10" fmla="*/ 0 h 673308"/>
                <a:gd name="csX11" fmla="*/ 6884116 w 6884116"/>
                <a:gd name="csY11" fmla="*/ 673308 h 673308"/>
                <a:gd name="csX12" fmla="*/ 6264546 w 6884116"/>
                <a:gd name="csY12" fmla="*/ 673308 h 673308"/>
                <a:gd name="csX13" fmla="*/ 5438452 w 6884116"/>
                <a:gd name="csY13" fmla="*/ 673308 h 673308"/>
                <a:gd name="csX14" fmla="*/ 4612358 w 6884116"/>
                <a:gd name="csY14" fmla="*/ 673308 h 673308"/>
                <a:gd name="csX15" fmla="*/ 3786264 w 6884116"/>
                <a:gd name="csY15" fmla="*/ 673308 h 673308"/>
                <a:gd name="csX16" fmla="*/ 2960170 w 6884116"/>
                <a:gd name="csY16" fmla="*/ 673308 h 673308"/>
                <a:gd name="csX17" fmla="*/ 2271758 w 6884116"/>
                <a:gd name="csY17" fmla="*/ 673308 h 673308"/>
                <a:gd name="csX18" fmla="*/ 1583347 w 6884116"/>
                <a:gd name="csY18" fmla="*/ 673308 h 673308"/>
                <a:gd name="csX19" fmla="*/ 963776 w 6884116"/>
                <a:gd name="csY19" fmla="*/ 673308 h 673308"/>
                <a:gd name="csX20" fmla="*/ 0 w 6884116"/>
                <a:gd name="csY20" fmla="*/ 673308 h 673308"/>
                <a:gd name="csX21" fmla="*/ 0 w 6884116"/>
                <a:gd name="csY21" fmla="*/ 0 h 6733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</a:cxnLst>
              <a:rect l="l" t="t" r="r" b="b"/>
              <a:pathLst>
                <a:path w="6884116" h="673308" fill="none" extrusionOk="0">
                  <a:moveTo>
                    <a:pt x="0" y="0"/>
                  </a:moveTo>
                  <a:cubicBezTo>
                    <a:pt x="247962" y="10507"/>
                    <a:pt x="461549" y="39268"/>
                    <a:pt x="826094" y="0"/>
                  </a:cubicBezTo>
                  <a:cubicBezTo>
                    <a:pt x="1190639" y="-39268"/>
                    <a:pt x="1179619" y="-26969"/>
                    <a:pt x="1376823" y="0"/>
                  </a:cubicBezTo>
                  <a:cubicBezTo>
                    <a:pt x="1574027" y="26969"/>
                    <a:pt x="1653937" y="21561"/>
                    <a:pt x="1927552" y="0"/>
                  </a:cubicBezTo>
                  <a:cubicBezTo>
                    <a:pt x="2201167" y="-21561"/>
                    <a:pt x="2396718" y="-28821"/>
                    <a:pt x="2684805" y="0"/>
                  </a:cubicBezTo>
                  <a:cubicBezTo>
                    <a:pt x="2972892" y="28821"/>
                    <a:pt x="3092754" y="16353"/>
                    <a:pt x="3442058" y="0"/>
                  </a:cubicBezTo>
                  <a:cubicBezTo>
                    <a:pt x="3791362" y="-16353"/>
                    <a:pt x="3828998" y="9836"/>
                    <a:pt x="3992787" y="0"/>
                  </a:cubicBezTo>
                  <a:cubicBezTo>
                    <a:pt x="4156576" y="-9836"/>
                    <a:pt x="4454787" y="-14151"/>
                    <a:pt x="4818881" y="0"/>
                  </a:cubicBezTo>
                  <a:cubicBezTo>
                    <a:pt x="5182975" y="14151"/>
                    <a:pt x="5176684" y="18346"/>
                    <a:pt x="5300769" y="0"/>
                  </a:cubicBezTo>
                  <a:cubicBezTo>
                    <a:pt x="5424854" y="-18346"/>
                    <a:pt x="5744383" y="12496"/>
                    <a:pt x="6058022" y="0"/>
                  </a:cubicBezTo>
                  <a:cubicBezTo>
                    <a:pt x="6371661" y="-12496"/>
                    <a:pt x="6714618" y="-35164"/>
                    <a:pt x="6884116" y="0"/>
                  </a:cubicBezTo>
                  <a:cubicBezTo>
                    <a:pt x="6866228" y="185901"/>
                    <a:pt x="6860130" y="364847"/>
                    <a:pt x="6884116" y="673308"/>
                  </a:cubicBezTo>
                  <a:cubicBezTo>
                    <a:pt x="6759748" y="665318"/>
                    <a:pt x="6390404" y="679069"/>
                    <a:pt x="6264546" y="673308"/>
                  </a:cubicBezTo>
                  <a:cubicBezTo>
                    <a:pt x="6138688" y="667548"/>
                    <a:pt x="5676259" y="705959"/>
                    <a:pt x="5438452" y="673308"/>
                  </a:cubicBezTo>
                  <a:cubicBezTo>
                    <a:pt x="5200645" y="640657"/>
                    <a:pt x="5011937" y="665286"/>
                    <a:pt x="4612358" y="673308"/>
                  </a:cubicBezTo>
                  <a:cubicBezTo>
                    <a:pt x="4212779" y="681330"/>
                    <a:pt x="4061596" y="673673"/>
                    <a:pt x="3786264" y="673308"/>
                  </a:cubicBezTo>
                  <a:cubicBezTo>
                    <a:pt x="3510932" y="672943"/>
                    <a:pt x="3325816" y="680074"/>
                    <a:pt x="2960170" y="673308"/>
                  </a:cubicBezTo>
                  <a:cubicBezTo>
                    <a:pt x="2594524" y="666542"/>
                    <a:pt x="2576535" y="679680"/>
                    <a:pt x="2271758" y="673308"/>
                  </a:cubicBezTo>
                  <a:cubicBezTo>
                    <a:pt x="1966981" y="666936"/>
                    <a:pt x="1855647" y="697052"/>
                    <a:pt x="1583347" y="673308"/>
                  </a:cubicBezTo>
                  <a:cubicBezTo>
                    <a:pt x="1311047" y="649564"/>
                    <a:pt x="1253389" y="648851"/>
                    <a:pt x="963776" y="673308"/>
                  </a:cubicBezTo>
                  <a:cubicBezTo>
                    <a:pt x="674163" y="697765"/>
                    <a:pt x="371554" y="704530"/>
                    <a:pt x="0" y="673308"/>
                  </a:cubicBezTo>
                  <a:cubicBezTo>
                    <a:pt x="-14607" y="415898"/>
                    <a:pt x="-27227" y="193046"/>
                    <a:pt x="0" y="0"/>
                  </a:cubicBezTo>
                  <a:close/>
                </a:path>
                <a:path w="6884116" h="673308" stroke="0" extrusionOk="0">
                  <a:moveTo>
                    <a:pt x="0" y="0"/>
                  </a:moveTo>
                  <a:cubicBezTo>
                    <a:pt x="149171" y="-8243"/>
                    <a:pt x="525371" y="33031"/>
                    <a:pt x="688412" y="0"/>
                  </a:cubicBezTo>
                  <a:cubicBezTo>
                    <a:pt x="851453" y="-33031"/>
                    <a:pt x="1033569" y="4566"/>
                    <a:pt x="1376823" y="0"/>
                  </a:cubicBezTo>
                  <a:cubicBezTo>
                    <a:pt x="1720077" y="-4566"/>
                    <a:pt x="1844546" y="40405"/>
                    <a:pt x="2202917" y="0"/>
                  </a:cubicBezTo>
                  <a:cubicBezTo>
                    <a:pt x="2561288" y="-40405"/>
                    <a:pt x="2508346" y="15804"/>
                    <a:pt x="2684805" y="0"/>
                  </a:cubicBezTo>
                  <a:cubicBezTo>
                    <a:pt x="2861264" y="-15804"/>
                    <a:pt x="3193336" y="-7264"/>
                    <a:pt x="3373217" y="0"/>
                  </a:cubicBezTo>
                  <a:cubicBezTo>
                    <a:pt x="3553098" y="7264"/>
                    <a:pt x="3624160" y="14270"/>
                    <a:pt x="3855105" y="0"/>
                  </a:cubicBezTo>
                  <a:cubicBezTo>
                    <a:pt x="4086050" y="-14270"/>
                    <a:pt x="4203690" y="33098"/>
                    <a:pt x="4543517" y="0"/>
                  </a:cubicBezTo>
                  <a:cubicBezTo>
                    <a:pt x="4883344" y="-33098"/>
                    <a:pt x="4975700" y="-24717"/>
                    <a:pt x="5094246" y="0"/>
                  </a:cubicBezTo>
                  <a:cubicBezTo>
                    <a:pt x="5212792" y="24717"/>
                    <a:pt x="5415924" y="30337"/>
                    <a:pt x="5713816" y="0"/>
                  </a:cubicBezTo>
                  <a:cubicBezTo>
                    <a:pt x="6011708" y="-30337"/>
                    <a:pt x="6629434" y="34919"/>
                    <a:pt x="6884116" y="0"/>
                  </a:cubicBezTo>
                  <a:cubicBezTo>
                    <a:pt x="6853641" y="187588"/>
                    <a:pt x="6873419" y="527810"/>
                    <a:pt x="6884116" y="673308"/>
                  </a:cubicBezTo>
                  <a:cubicBezTo>
                    <a:pt x="6677658" y="658642"/>
                    <a:pt x="6265153" y="695566"/>
                    <a:pt x="6058022" y="673308"/>
                  </a:cubicBezTo>
                  <a:cubicBezTo>
                    <a:pt x="5850891" y="651050"/>
                    <a:pt x="5586996" y="680334"/>
                    <a:pt x="5231928" y="673308"/>
                  </a:cubicBezTo>
                  <a:cubicBezTo>
                    <a:pt x="4876860" y="666282"/>
                    <a:pt x="4694005" y="637063"/>
                    <a:pt x="4474675" y="673308"/>
                  </a:cubicBezTo>
                  <a:cubicBezTo>
                    <a:pt x="4255345" y="709553"/>
                    <a:pt x="3999165" y="697735"/>
                    <a:pt x="3855105" y="673308"/>
                  </a:cubicBezTo>
                  <a:cubicBezTo>
                    <a:pt x="3711045" y="648882"/>
                    <a:pt x="3302641" y="655228"/>
                    <a:pt x="3097852" y="673308"/>
                  </a:cubicBezTo>
                  <a:cubicBezTo>
                    <a:pt x="2893063" y="691388"/>
                    <a:pt x="2702014" y="692833"/>
                    <a:pt x="2478282" y="673308"/>
                  </a:cubicBezTo>
                  <a:cubicBezTo>
                    <a:pt x="2254550" y="653784"/>
                    <a:pt x="2007923" y="675105"/>
                    <a:pt x="1858711" y="673308"/>
                  </a:cubicBezTo>
                  <a:cubicBezTo>
                    <a:pt x="1709499" y="671511"/>
                    <a:pt x="1323477" y="690498"/>
                    <a:pt x="1101459" y="673308"/>
                  </a:cubicBezTo>
                  <a:cubicBezTo>
                    <a:pt x="879441" y="656118"/>
                    <a:pt x="544222" y="673094"/>
                    <a:pt x="0" y="673308"/>
                  </a:cubicBezTo>
                  <a:cubicBezTo>
                    <a:pt x="11831" y="445045"/>
                    <a:pt x="-5450" y="142437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36566419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12">
            <a:extLst>
              <a:ext uri="{FF2B5EF4-FFF2-40B4-BE49-F238E27FC236}">
                <a16:creationId xmlns:a16="http://schemas.microsoft.com/office/drawing/2014/main" id="{027EC7FF-2385-8D31-14E7-1B7FA3010487}"/>
              </a:ext>
            </a:extLst>
          </p:cNvPr>
          <p:cNvGrpSpPr/>
          <p:nvPr/>
        </p:nvGrpSpPr>
        <p:grpSpPr>
          <a:xfrm>
            <a:off x="2744940" y="3648862"/>
            <a:ext cx="6884116" cy="540806"/>
            <a:chOff x="0" y="0"/>
            <a:chExt cx="1979476" cy="155505"/>
          </a:xfrm>
          <a:solidFill>
            <a:schemeClr val="accent4">
              <a:lumMod val="75000"/>
            </a:schemeClr>
          </a:solidFill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A8461707-65EF-35E8-BF98-005F7E0E2CD3}"/>
                </a:ext>
              </a:extLst>
            </p:cNvPr>
            <p:cNvSpPr/>
            <p:nvPr/>
          </p:nvSpPr>
          <p:spPr>
            <a:xfrm>
              <a:off x="0" y="0"/>
              <a:ext cx="1979476" cy="155505"/>
            </a:xfrm>
            <a:custGeom>
              <a:avLst/>
              <a:gdLst>
                <a:gd name="csX0" fmla="*/ 58666 w 6884116"/>
                <a:gd name="csY0" fmla="*/ 0 h 540806"/>
                <a:gd name="csX1" fmla="*/ 532341 w 6884116"/>
                <a:gd name="csY1" fmla="*/ 0 h 540806"/>
                <a:gd name="csX2" fmla="*/ 1344355 w 6884116"/>
                <a:gd name="csY2" fmla="*/ 0 h 540806"/>
                <a:gd name="csX3" fmla="*/ 2156369 w 6884116"/>
                <a:gd name="csY3" fmla="*/ 0 h 540806"/>
                <a:gd name="csX4" fmla="*/ 2697711 w 6884116"/>
                <a:gd name="csY4" fmla="*/ 0 h 540806"/>
                <a:gd name="csX5" fmla="*/ 3374390 w 6884116"/>
                <a:gd name="csY5" fmla="*/ 0 h 540806"/>
                <a:gd name="csX6" fmla="*/ 3848064 w 6884116"/>
                <a:gd name="csY6" fmla="*/ 0 h 540806"/>
                <a:gd name="csX7" fmla="*/ 4457075 w 6884116"/>
                <a:gd name="csY7" fmla="*/ 0 h 540806"/>
                <a:gd name="csX8" fmla="*/ 5269089 w 6884116"/>
                <a:gd name="csY8" fmla="*/ 0 h 540806"/>
                <a:gd name="csX9" fmla="*/ 6081103 w 6884116"/>
                <a:gd name="csY9" fmla="*/ 0 h 540806"/>
                <a:gd name="csX10" fmla="*/ 6825449 w 6884116"/>
                <a:gd name="csY10" fmla="*/ 0 h 540806"/>
                <a:gd name="csX11" fmla="*/ 6884116 w 6884116"/>
                <a:gd name="csY11" fmla="*/ 58666 h 540806"/>
                <a:gd name="csX12" fmla="*/ 6884116 w 6884116"/>
                <a:gd name="csY12" fmla="*/ 482139 h 540806"/>
                <a:gd name="csX13" fmla="*/ 6866932 w 6884116"/>
                <a:gd name="csY13" fmla="*/ 523622 h 540806"/>
                <a:gd name="csX14" fmla="*/ 6825449 w 6884116"/>
                <a:gd name="csY14" fmla="*/ 540806 h 540806"/>
                <a:gd name="csX15" fmla="*/ 6216439 w 6884116"/>
                <a:gd name="csY15" fmla="*/ 540806 h 540806"/>
                <a:gd name="csX16" fmla="*/ 5472092 w 6884116"/>
                <a:gd name="csY16" fmla="*/ 540806 h 540806"/>
                <a:gd name="csX17" fmla="*/ 4795414 w 6884116"/>
                <a:gd name="csY17" fmla="*/ 540806 h 540806"/>
                <a:gd name="csX18" fmla="*/ 3983400 w 6884116"/>
                <a:gd name="csY18" fmla="*/ 540806 h 540806"/>
                <a:gd name="csX19" fmla="*/ 3442058 w 6884116"/>
                <a:gd name="csY19" fmla="*/ 540806 h 540806"/>
                <a:gd name="csX20" fmla="*/ 2697711 w 6884116"/>
                <a:gd name="csY20" fmla="*/ 540806 h 540806"/>
                <a:gd name="csX21" fmla="*/ 1885697 w 6884116"/>
                <a:gd name="csY21" fmla="*/ 540806 h 540806"/>
                <a:gd name="csX22" fmla="*/ 1344355 w 6884116"/>
                <a:gd name="csY22" fmla="*/ 540806 h 540806"/>
                <a:gd name="csX23" fmla="*/ 870680 w 6884116"/>
                <a:gd name="csY23" fmla="*/ 540806 h 540806"/>
                <a:gd name="csX24" fmla="*/ 58666 w 6884116"/>
                <a:gd name="csY24" fmla="*/ 540806 h 540806"/>
                <a:gd name="csX25" fmla="*/ 0 w 6884116"/>
                <a:gd name="csY25" fmla="*/ 482139 h 540806"/>
                <a:gd name="csX26" fmla="*/ 0 w 6884116"/>
                <a:gd name="csY26" fmla="*/ 58666 h 540806"/>
                <a:gd name="csX27" fmla="*/ 58666 w 6884116"/>
                <a:gd name="csY27" fmla="*/ 0 h 5408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</a:cxnLst>
              <a:rect l="l" t="t" r="r" b="b"/>
              <a:pathLst>
                <a:path w="6884116" h="540806" fill="none" extrusionOk="0">
                  <a:moveTo>
                    <a:pt x="58666" y="0"/>
                  </a:moveTo>
                  <a:cubicBezTo>
                    <a:pt x="216296" y="-1290"/>
                    <a:pt x="361207" y="-9779"/>
                    <a:pt x="532341" y="0"/>
                  </a:cubicBezTo>
                  <a:cubicBezTo>
                    <a:pt x="703476" y="9779"/>
                    <a:pt x="1176539" y="26852"/>
                    <a:pt x="1344355" y="0"/>
                  </a:cubicBezTo>
                  <a:cubicBezTo>
                    <a:pt x="1512171" y="-26852"/>
                    <a:pt x="1906602" y="14495"/>
                    <a:pt x="2156369" y="0"/>
                  </a:cubicBezTo>
                  <a:cubicBezTo>
                    <a:pt x="2406136" y="-14495"/>
                    <a:pt x="2525461" y="4693"/>
                    <a:pt x="2697711" y="0"/>
                  </a:cubicBezTo>
                  <a:cubicBezTo>
                    <a:pt x="2869961" y="-4693"/>
                    <a:pt x="3204998" y="17900"/>
                    <a:pt x="3374390" y="0"/>
                  </a:cubicBezTo>
                  <a:cubicBezTo>
                    <a:pt x="3543782" y="-17900"/>
                    <a:pt x="3629177" y="19466"/>
                    <a:pt x="3848064" y="0"/>
                  </a:cubicBezTo>
                  <a:cubicBezTo>
                    <a:pt x="4066951" y="-19466"/>
                    <a:pt x="4200153" y="-8286"/>
                    <a:pt x="4457075" y="0"/>
                  </a:cubicBezTo>
                  <a:cubicBezTo>
                    <a:pt x="4713997" y="8286"/>
                    <a:pt x="5096575" y="-19285"/>
                    <a:pt x="5269089" y="0"/>
                  </a:cubicBezTo>
                  <a:cubicBezTo>
                    <a:pt x="5441603" y="19285"/>
                    <a:pt x="5770059" y="-21198"/>
                    <a:pt x="6081103" y="0"/>
                  </a:cubicBezTo>
                  <a:cubicBezTo>
                    <a:pt x="6392147" y="21198"/>
                    <a:pt x="6489668" y="-16841"/>
                    <a:pt x="6825449" y="0"/>
                  </a:cubicBezTo>
                  <a:cubicBezTo>
                    <a:pt x="6858954" y="-5553"/>
                    <a:pt x="6885488" y="24047"/>
                    <a:pt x="6884116" y="58666"/>
                  </a:cubicBezTo>
                  <a:cubicBezTo>
                    <a:pt x="6896983" y="209156"/>
                    <a:pt x="6883334" y="291376"/>
                    <a:pt x="6884116" y="482139"/>
                  </a:cubicBezTo>
                  <a:cubicBezTo>
                    <a:pt x="6883305" y="496872"/>
                    <a:pt x="6876444" y="512412"/>
                    <a:pt x="6866932" y="523622"/>
                  </a:cubicBezTo>
                  <a:cubicBezTo>
                    <a:pt x="6856649" y="533701"/>
                    <a:pt x="6842640" y="541981"/>
                    <a:pt x="6825449" y="540806"/>
                  </a:cubicBezTo>
                  <a:cubicBezTo>
                    <a:pt x="6571183" y="554559"/>
                    <a:pt x="6406605" y="525093"/>
                    <a:pt x="6216439" y="540806"/>
                  </a:cubicBezTo>
                  <a:cubicBezTo>
                    <a:pt x="6026273" y="556520"/>
                    <a:pt x="5720776" y="554875"/>
                    <a:pt x="5472092" y="540806"/>
                  </a:cubicBezTo>
                  <a:cubicBezTo>
                    <a:pt x="5223408" y="526737"/>
                    <a:pt x="5035107" y="544778"/>
                    <a:pt x="4795414" y="540806"/>
                  </a:cubicBezTo>
                  <a:cubicBezTo>
                    <a:pt x="4555721" y="536834"/>
                    <a:pt x="4368192" y="575574"/>
                    <a:pt x="3983400" y="540806"/>
                  </a:cubicBezTo>
                  <a:cubicBezTo>
                    <a:pt x="3598608" y="506038"/>
                    <a:pt x="3578667" y="552667"/>
                    <a:pt x="3442058" y="540806"/>
                  </a:cubicBezTo>
                  <a:cubicBezTo>
                    <a:pt x="3305449" y="528945"/>
                    <a:pt x="3053174" y="555099"/>
                    <a:pt x="2697711" y="540806"/>
                  </a:cubicBezTo>
                  <a:cubicBezTo>
                    <a:pt x="2342248" y="526513"/>
                    <a:pt x="2185531" y="544530"/>
                    <a:pt x="1885697" y="540806"/>
                  </a:cubicBezTo>
                  <a:cubicBezTo>
                    <a:pt x="1585863" y="537082"/>
                    <a:pt x="1611363" y="555061"/>
                    <a:pt x="1344355" y="540806"/>
                  </a:cubicBezTo>
                  <a:cubicBezTo>
                    <a:pt x="1077347" y="526551"/>
                    <a:pt x="1071344" y="525382"/>
                    <a:pt x="870680" y="540806"/>
                  </a:cubicBezTo>
                  <a:cubicBezTo>
                    <a:pt x="670017" y="556230"/>
                    <a:pt x="344552" y="567532"/>
                    <a:pt x="58666" y="540806"/>
                  </a:cubicBezTo>
                  <a:cubicBezTo>
                    <a:pt x="21493" y="542943"/>
                    <a:pt x="-3153" y="509468"/>
                    <a:pt x="0" y="482139"/>
                  </a:cubicBezTo>
                  <a:cubicBezTo>
                    <a:pt x="-18592" y="294794"/>
                    <a:pt x="6597" y="203574"/>
                    <a:pt x="0" y="58666"/>
                  </a:cubicBezTo>
                  <a:cubicBezTo>
                    <a:pt x="535" y="26925"/>
                    <a:pt x="25556" y="-1595"/>
                    <a:pt x="58666" y="0"/>
                  </a:cubicBezTo>
                  <a:close/>
                </a:path>
                <a:path w="6884116" h="540806" stroke="0" extrusionOk="0">
                  <a:moveTo>
                    <a:pt x="58666" y="0"/>
                  </a:moveTo>
                  <a:cubicBezTo>
                    <a:pt x="292261" y="-38936"/>
                    <a:pt x="548543" y="40541"/>
                    <a:pt x="870680" y="0"/>
                  </a:cubicBezTo>
                  <a:cubicBezTo>
                    <a:pt x="1192817" y="-40541"/>
                    <a:pt x="1346419" y="-36173"/>
                    <a:pt x="1615026" y="0"/>
                  </a:cubicBezTo>
                  <a:cubicBezTo>
                    <a:pt x="1883633" y="36173"/>
                    <a:pt x="1903092" y="9440"/>
                    <a:pt x="2088701" y="0"/>
                  </a:cubicBezTo>
                  <a:cubicBezTo>
                    <a:pt x="2274311" y="-9440"/>
                    <a:pt x="2651585" y="-9349"/>
                    <a:pt x="2833047" y="0"/>
                  </a:cubicBezTo>
                  <a:cubicBezTo>
                    <a:pt x="3014509" y="9349"/>
                    <a:pt x="3128974" y="-425"/>
                    <a:pt x="3306722" y="0"/>
                  </a:cubicBezTo>
                  <a:cubicBezTo>
                    <a:pt x="3484471" y="425"/>
                    <a:pt x="3716054" y="18461"/>
                    <a:pt x="4118736" y="0"/>
                  </a:cubicBezTo>
                  <a:cubicBezTo>
                    <a:pt x="4521418" y="-18461"/>
                    <a:pt x="4612061" y="-9665"/>
                    <a:pt x="4930750" y="0"/>
                  </a:cubicBezTo>
                  <a:cubicBezTo>
                    <a:pt x="5249439" y="9665"/>
                    <a:pt x="5263516" y="8293"/>
                    <a:pt x="5404425" y="0"/>
                  </a:cubicBezTo>
                  <a:cubicBezTo>
                    <a:pt x="5545335" y="-8293"/>
                    <a:pt x="5739142" y="-9856"/>
                    <a:pt x="5878099" y="0"/>
                  </a:cubicBezTo>
                  <a:cubicBezTo>
                    <a:pt x="6017056" y="9856"/>
                    <a:pt x="6450851" y="-21061"/>
                    <a:pt x="6825449" y="0"/>
                  </a:cubicBezTo>
                  <a:cubicBezTo>
                    <a:pt x="6853766" y="6910"/>
                    <a:pt x="6879726" y="28256"/>
                    <a:pt x="6884116" y="58666"/>
                  </a:cubicBezTo>
                  <a:cubicBezTo>
                    <a:pt x="6896027" y="225848"/>
                    <a:pt x="6892290" y="311901"/>
                    <a:pt x="6884116" y="482139"/>
                  </a:cubicBezTo>
                  <a:cubicBezTo>
                    <a:pt x="6883981" y="500342"/>
                    <a:pt x="6874965" y="511510"/>
                    <a:pt x="6866932" y="523622"/>
                  </a:cubicBezTo>
                  <a:cubicBezTo>
                    <a:pt x="6856255" y="534070"/>
                    <a:pt x="6841815" y="540642"/>
                    <a:pt x="6825449" y="540806"/>
                  </a:cubicBezTo>
                  <a:cubicBezTo>
                    <a:pt x="6623709" y="519181"/>
                    <a:pt x="6387421" y="568220"/>
                    <a:pt x="6013435" y="540806"/>
                  </a:cubicBezTo>
                  <a:cubicBezTo>
                    <a:pt x="5639449" y="513392"/>
                    <a:pt x="5735522" y="533770"/>
                    <a:pt x="5472092" y="540806"/>
                  </a:cubicBezTo>
                  <a:cubicBezTo>
                    <a:pt x="5208662" y="547842"/>
                    <a:pt x="5087607" y="519950"/>
                    <a:pt x="4727746" y="540806"/>
                  </a:cubicBezTo>
                  <a:cubicBezTo>
                    <a:pt x="4367885" y="561662"/>
                    <a:pt x="4304670" y="537575"/>
                    <a:pt x="4051068" y="540806"/>
                  </a:cubicBezTo>
                  <a:cubicBezTo>
                    <a:pt x="3797466" y="544037"/>
                    <a:pt x="3693351" y="530058"/>
                    <a:pt x="3374390" y="540806"/>
                  </a:cubicBezTo>
                  <a:cubicBezTo>
                    <a:pt x="3055429" y="551554"/>
                    <a:pt x="2971796" y="534093"/>
                    <a:pt x="2833047" y="540806"/>
                  </a:cubicBezTo>
                  <a:cubicBezTo>
                    <a:pt x="2694298" y="547519"/>
                    <a:pt x="2339875" y="536332"/>
                    <a:pt x="2156369" y="540806"/>
                  </a:cubicBezTo>
                  <a:cubicBezTo>
                    <a:pt x="1972863" y="545280"/>
                    <a:pt x="1841106" y="517307"/>
                    <a:pt x="1682694" y="540806"/>
                  </a:cubicBezTo>
                  <a:cubicBezTo>
                    <a:pt x="1524282" y="564305"/>
                    <a:pt x="1285994" y="515557"/>
                    <a:pt x="1141351" y="540806"/>
                  </a:cubicBezTo>
                  <a:cubicBezTo>
                    <a:pt x="996708" y="566055"/>
                    <a:pt x="344728" y="512701"/>
                    <a:pt x="58666" y="540806"/>
                  </a:cubicBezTo>
                  <a:cubicBezTo>
                    <a:pt x="29613" y="540325"/>
                    <a:pt x="1168" y="510001"/>
                    <a:pt x="0" y="482139"/>
                  </a:cubicBezTo>
                  <a:cubicBezTo>
                    <a:pt x="-3201" y="363934"/>
                    <a:pt x="-10654" y="188411"/>
                    <a:pt x="0" y="58666"/>
                  </a:cubicBezTo>
                  <a:cubicBezTo>
                    <a:pt x="991" y="30271"/>
                    <a:pt x="25636" y="1320"/>
                    <a:pt x="58666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684534612"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79476" h="155505">
                          <a:moveTo>
                            <a:pt x="16869" y="0"/>
                          </a:moveTo>
                          <a:lnTo>
                            <a:pt x="1962607" y="0"/>
                          </a:lnTo>
                          <a:cubicBezTo>
                            <a:pt x="1971924" y="0"/>
                            <a:pt x="1979476" y="7553"/>
                            <a:pt x="1979476" y="16869"/>
                          </a:cubicBezTo>
                          <a:lnTo>
                            <a:pt x="1979476" y="138636"/>
                          </a:lnTo>
                          <a:cubicBezTo>
                            <a:pt x="1979476" y="143110"/>
                            <a:pt x="1977699" y="147400"/>
                            <a:pt x="1974535" y="150564"/>
                          </a:cubicBezTo>
                          <a:cubicBezTo>
                            <a:pt x="1971372" y="153728"/>
                            <a:pt x="1967081" y="155505"/>
                            <a:pt x="1962607" y="155505"/>
                          </a:cubicBezTo>
                          <a:lnTo>
                            <a:pt x="16869" y="155505"/>
                          </a:lnTo>
                          <a:cubicBezTo>
                            <a:pt x="7553" y="155505"/>
                            <a:pt x="0" y="147952"/>
                            <a:pt x="0" y="138636"/>
                          </a:cubicBezTo>
                          <a:lnTo>
                            <a:pt x="0" y="16869"/>
                          </a:lnTo>
                          <a:cubicBezTo>
                            <a:pt x="0" y="7553"/>
                            <a:pt x="7553" y="0"/>
                            <a:pt x="16869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FF9DCF0C-2F2D-8A7A-2AF3-C63A0649BC11}"/>
                </a:ext>
              </a:extLst>
            </p:cNvPr>
            <p:cNvSpPr txBox="1"/>
            <p:nvPr/>
          </p:nvSpPr>
          <p:spPr>
            <a:xfrm>
              <a:off x="0" y="-38100"/>
              <a:ext cx="1979476" cy="193605"/>
            </a:xfrm>
            <a:custGeom>
              <a:avLst/>
              <a:gdLst>
                <a:gd name="csX0" fmla="*/ 0 w 6884116"/>
                <a:gd name="csY0" fmla="*/ 0 h 673308"/>
                <a:gd name="csX1" fmla="*/ 619570 w 6884116"/>
                <a:gd name="csY1" fmla="*/ 0 h 673308"/>
                <a:gd name="csX2" fmla="*/ 1239141 w 6884116"/>
                <a:gd name="csY2" fmla="*/ 0 h 673308"/>
                <a:gd name="csX3" fmla="*/ 1721029 w 6884116"/>
                <a:gd name="csY3" fmla="*/ 0 h 673308"/>
                <a:gd name="csX4" fmla="*/ 2409441 w 6884116"/>
                <a:gd name="csY4" fmla="*/ 0 h 673308"/>
                <a:gd name="csX5" fmla="*/ 3166693 w 6884116"/>
                <a:gd name="csY5" fmla="*/ 0 h 673308"/>
                <a:gd name="csX6" fmla="*/ 3855105 w 6884116"/>
                <a:gd name="csY6" fmla="*/ 0 h 673308"/>
                <a:gd name="csX7" fmla="*/ 4543517 w 6884116"/>
                <a:gd name="csY7" fmla="*/ 0 h 673308"/>
                <a:gd name="csX8" fmla="*/ 5300769 w 6884116"/>
                <a:gd name="csY8" fmla="*/ 0 h 673308"/>
                <a:gd name="csX9" fmla="*/ 5851499 w 6884116"/>
                <a:gd name="csY9" fmla="*/ 0 h 673308"/>
                <a:gd name="csX10" fmla="*/ 6884116 w 6884116"/>
                <a:gd name="csY10" fmla="*/ 0 h 673308"/>
                <a:gd name="csX11" fmla="*/ 6884116 w 6884116"/>
                <a:gd name="csY11" fmla="*/ 673308 h 673308"/>
                <a:gd name="csX12" fmla="*/ 6195704 w 6884116"/>
                <a:gd name="csY12" fmla="*/ 673308 h 673308"/>
                <a:gd name="csX13" fmla="*/ 5713816 w 6884116"/>
                <a:gd name="csY13" fmla="*/ 673308 h 673308"/>
                <a:gd name="csX14" fmla="*/ 4887722 w 6884116"/>
                <a:gd name="csY14" fmla="*/ 673308 h 673308"/>
                <a:gd name="csX15" fmla="*/ 4268152 w 6884116"/>
                <a:gd name="csY15" fmla="*/ 673308 h 673308"/>
                <a:gd name="csX16" fmla="*/ 3648581 w 6884116"/>
                <a:gd name="csY16" fmla="*/ 673308 h 673308"/>
                <a:gd name="csX17" fmla="*/ 3097852 w 6884116"/>
                <a:gd name="csY17" fmla="*/ 673308 h 673308"/>
                <a:gd name="csX18" fmla="*/ 2478282 w 6884116"/>
                <a:gd name="csY18" fmla="*/ 673308 h 673308"/>
                <a:gd name="csX19" fmla="*/ 1996394 w 6884116"/>
                <a:gd name="csY19" fmla="*/ 673308 h 673308"/>
                <a:gd name="csX20" fmla="*/ 1307982 w 6884116"/>
                <a:gd name="csY20" fmla="*/ 673308 h 673308"/>
                <a:gd name="csX21" fmla="*/ 757253 w 6884116"/>
                <a:gd name="csY21" fmla="*/ 673308 h 673308"/>
                <a:gd name="csX22" fmla="*/ 0 w 6884116"/>
                <a:gd name="csY22" fmla="*/ 673308 h 673308"/>
                <a:gd name="csX23" fmla="*/ 0 w 6884116"/>
                <a:gd name="csY23" fmla="*/ 0 h 6733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6884116" h="673308" fill="none" extrusionOk="0">
                  <a:moveTo>
                    <a:pt x="0" y="0"/>
                  </a:moveTo>
                  <a:cubicBezTo>
                    <a:pt x="161690" y="-22004"/>
                    <a:pt x="447756" y="-4399"/>
                    <a:pt x="619570" y="0"/>
                  </a:cubicBezTo>
                  <a:cubicBezTo>
                    <a:pt x="791384" y="4399"/>
                    <a:pt x="1043662" y="-7618"/>
                    <a:pt x="1239141" y="0"/>
                  </a:cubicBezTo>
                  <a:cubicBezTo>
                    <a:pt x="1434620" y="7618"/>
                    <a:pt x="1616077" y="5390"/>
                    <a:pt x="1721029" y="0"/>
                  </a:cubicBezTo>
                  <a:cubicBezTo>
                    <a:pt x="1825981" y="-5390"/>
                    <a:pt x="2066770" y="16696"/>
                    <a:pt x="2409441" y="0"/>
                  </a:cubicBezTo>
                  <a:cubicBezTo>
                    <a:pt x="2752112" y="-16696"/>
                    <a:pt x="2916829" y="13740"/>
                    <a:pt x="3166693" y="0"/>
                  </a:cubicBezTo>
                  <a:cubicBezTo>
                    <a:pt x="3416557" y="-13740"/>
                    <a:pt x="3613147" y="17707"/>
                    <a:pt x="3855105" y="0"/>
                  </a:cubicBezTo>
                  <a:cubicBezTo>
                    <a:pt x="4097063" y="-17707"/>
                    <a:pt x="4319629" y="13493"/>
                    <a:pt x="4543517" y="0"/>
                  </a:cubicBezTo>
                  <a:cubicBezTo>
                    <a:pt x="4767405" y="-13493"/>
                    <a:pt x="4979210" y="-24024"/>
                    <a:pt x="5300769" y="0"/>
                  </a:cubicBezTo>
                  <a:cubicBezTo>
                    <a:pt x="5622328" y="24024"/>
                    <a:pt x="5705174" y="20979"/>
                    <a:pt x="5851499" y="0"/>
                  </a:cubicBezTo>
                  <a:cubicBezTo>
                    <a:pt x="5997824" y="-20979"/>
                    <a:pt x="6431234" y="1866"/>
                    <a:pt x="6884116" y="0"/>
                  </a:cubicBezTo>
                  <a:cubicBezTo>
                    <a:pt x="6886367" y="317122"/>
                    <a:pt x="6861239" y="347962"/>
                    <a:pt x="6884116" y="673308"/>
                  </a:cubicBezTo>
                  <a:cubicBezTo>
                    <a:pt x="6635625" y="656021"/>
                    <a:pt x="6402253" y="641601"/>
                    <a:pt x="6195704" y="673308"/>
                  </a:cubicBezTo>
                  <a:cubicBezTo>
                    <a:pt x="5989155" y="705015"/>
                    <a:pt x="5879691" y="678264"/>
                    <a:pt x="5713816" y="673308"/>
                  </a:cubicBezTo>
                  <a:cubicBezTo>
                    <a:pt x="5547941" y="668352"/>
                    <a:pt x="5207032" y="661581"/>
                    <a:pt x="4887722" y="673308"/>
                  </a:cubicBezTo>
                  <a:cubicBezTo>
                    <a:pt x="4568412" y="685035"/>
                    <a:pt x="4490831" y="670736"/>
                    <a:pt x="4268152" y="673308"/>
                  </a:cubicBezTo>
                  <a:cubicBezTo>
                    <a:pt x="4045473" y="675881"/>
                    <a:pt x="3933471" y="658215"/>
                    <a:pt x="3648581" y="673308"/>
                  </a:cubicBezTo>
                  <a:cubicBezTo>
                    <a:pt x="3363691" y="688401"/>
                    <a:pt x="3258601" y="664775"/>
                    <a:pt x="3097852" y="673308"/>
                  </a:cubicBezTo>
                  <a:cubicBezTo>
                    <a:pt x="2937103" y="681841"/>
                    <a:pt x="2689330" y="692252"/>
                    <a:pt x="2478282" y="673308"/>
                  </a:cubicBezTo>
                  <a:cubicBezTo>
                    <a:pt x="2267234" y="654365"/>
                    <a:pt x="2104442" y="665213"/>
                    <a:pt x="1996394" y="673308"/>
                  </a:cubicBezTo>
                  <a:cubicBezTo>
                    <a:pt x="1888346" y="681403"/>
                    <a:pt x="1590975" y="672463"/>
                    <a:pt x="1307982" y="673308"/>
                  </a:cubicBezTo>
                  <a:cubicBezTo>
                    <a:pt x="1024989" y="674153"/>
                    <a:pt x="901913" y="684930"/>
                    <a:pt x="757253" y="673308"/>
                  </a:cubicBezTo>
                  <a:cubicBezTo>
                    <a:pt x="612593" y="661686"/>
                    <a:pt x="310373" y="655306"/>
                    <a:pt x="0" y="673308"/>
                  </a:cubicBezTo>
                  <a:cubicBezTo>
                    <a:pt x="-6438" y="427704"/>
                    <a:pt x="-14555" y="152478"/>
                    <a:pt x="0" y="0"/>
                  </a:cubicBezTo>
                  <a:close/>
                </a:path>
                <a:path w="6884116" h="673308" stroke="0" extrusionOk="0">
                  <a:moveTo>
                    <a:pt x="0" y="0"/>
                  </a:moveTo>
                  <a:cubicBezTo>
                    <a:pt x="215159" y="22609"/>
                    <a:pt x="362794" y="7316"/>
                    <a:pt x="481888" y="0"/>
                  </a:cubicBezTo>
                  <a:cubicBezTo>
                    <a:pt x="600982" y="-7316"/>
                    <a:pt x="819124" y="-13615"/>
                    <a:pt x="1032617" y="0"/>
                  </a:cubicBezTo>
                  <a:cubicBezTo>
                    <a:pt x="1246110" y="13615"/>
                    <a:pt x="1393527" y="-16187"/>
                    <a:pt x="1514506" y="0"/>
                  </a:cubicBezTo>
                  <a:cubicBezTo>
                    <a:pt x="1635485" y="16187"/>
                    <a:pt x="1962137" y="-18141"/>
                    <a:pt x="2134076" y="0"/>
                  </a:cubicBezTo>
                  <a:cubicBezTo>
                    <a:pt x="2306015" y="18141"/>
                    <a:pt x="2463748" y="16586"/>
                    <a:pt x="2684805" y="0"/>
                  </a:cubicBezTo>
                  <a:cubicBezTo>
                    <a:pt x="2905862" y="-16586"/>
                    <a:pt x="3069757" y="-24669"/>
                    <a:pt x="3304376" y="0"/>
                  </a:cubicBezTo>
                  <a:cubicBezTo>
                    <a:pt x="3538995" y="24669"/>
                    <a:pt x="3888551" y="20042"/>
                    <a:pt x="4061628" y="0"/>
                  </a:cubicBezTo>
                  <a:cubicBezTo>
                    <a:pt x="4234705" y="-20042"/>
                    <a:pt x="4382726" y="6867"/>
                    <a:pt x="4681199" y="0"/>
                  </a:cubicBezTo>
                  <a:cubicBezTo>
                    <a:pt x="4979672" y="-6867"/>
                    <a:pt x="5055607" y="-25581"/>
                    <a:pt x="5231928" y="0"/>
                  </a:cubicBezTo>
                  <a:cubicBezTo>
                    <a:pt x="5408249" y="25581"/>
                    <a:pt x="5702341" y="26275"/>
                    <a:pt x="5989181" y="0"/>
                  </a:cubicBezTo>
                  <a:cubicBezTo>
                    <a:pt x="6276021" y="-26275"/>
                    <a:pt x="6575165" y="-11306"/>
                    <a:pt x="6884116" y="0"/>
                  </a:cubicBezTo>
                  <a:cubicBezTo>
                    <a:pt x="6881076" y="324882"/>
                    <a:pt x="6860109" y="478194"/>
                    <a:pt x="6884116" y="673308"/>
                  </a:cubicBezTo>
                  <a:cubicBezTo>
                    <a:pt x="6685488" y="687876"/>
                    <a:pt x="6507864" y="659461"/>
                    <a:pt x="6402228" y="673308"/>
                  </a:cubicBezTo>
                  <a:cubicBezTo>
                    <a:pt x="6296592" y="687155"/>
                    <a:pt x="5894632" y="683802"/>
                    <a:pt x="5644975" y="673308"/>
                  </a:cubicBezTo>
                  <a:cubicBezTo>
                    <a:pt x="5395318" y="662814"/>
                    <a:pt x="5303660" y="687665"/>
                    <a:pt x="5094246" y="673308"/>
                  </a:cubicBezTo>
                  <a:cubicBezTo>
                    <a:pt x="4884832" y="658951"/>
                    <a:pt x="4576774" y="701434"/>
                    <a:pt x="4268152" y="673308"/>
                  </a:cubicBezTo>
                  <a:cubicBezTo>
                    <a:pt x="3959530" y="645182"/>
                    <a:pt x="3743458" y="697618"/>
                    <a:pt x="3510899" y="673308"/>
                  </a:cubicBezTo>
                  <a:cubicBezTo>
                    <a:pt x="3278340" y="648998"/>
                    <a:pt x="2996594" y="685918"/>
                    <a:pt x="2822488" y="673308"/>
                  </a:cubicBezTo>
                  <a:cubicBezTo>
                    <a:pt x="2648382" y="660698"/>
                    <a:pt x="2289507" y="690415"/>
                    <a:pt x="2134076" y="673308"/>
                  </a:cubicBezTo>
                  <a:cubicBezTo>
                    <a:pt x="1978645" y="656201"/>
                    <a:pt x="1676253" y="679050"/>
                    <a:pt x="1445664" y="673308"/>
                  </a:cubicBezTo>
                  <a:cubicBezTo>
                    <a:pt x="1215075" y="667566"/>
                    <a:pt x="802210" y="702154"/>
                    <a:pt x="619570" y="673308"/>
                  </a:cubicBezTo>
                  <a:cubicBezTo>
                    <a:pt x="436930" y="644462"/>
                    <a:pt x="230169" y="696272"/>
                    <a:pt x="0" y="673308"/>
                  </a:cubicBezTo>
                  <a:cubicBezTo>
                    <a:pt x="20712" y="503225"/>
                    <a:pt x="23211" y="212808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96533034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15">
            <a:extLst>
              <a:ext uri="{FF2B5EF4-FFF2-40B4-BE49-F238E27FC236}">
                <a16:creationId xmlns:a16="http://schemas.microsoft.com/office/drawing/2014/main" id="{B14658E6-F851-F0F1-2100-27BD46317C48}"/>
              </a:ext>
            </a:extLst>
          </p:cNvPr>
          <p:cNvGrpSpPr/>
          <p:nvPr/>
        </p:nvGrpSpPr>
        <p:grpSpPr>
          <a:xfrm>
            <a:off x="2744940" y="4432792"/>
            <a:ext cx="6884116" cy="540806"/>
            <a:chOff x="0" y="0"/>
            <a:chExt cx="1979476" cy="155505"/>
          </a:xfrm>
          <a:solidFill>
            <a:schemeClr val="accent4">
              <a:lumMod val="75000"/>
            </a:schemeClr>
          </a:solidFill>
        </p:grpSpPr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BC0A79C1-49DB-FF45-C611-3C7DDC05417D}"/>
                </a:ext>
              </a:extLst>
            </p:cNvPr>
            <p:cNvSpPr/>
            <p:nvPr/>
          </p:nvSpPr>
          <p:spPr>
            <a:xfrm>
              <a:off x="0" y="0"/>
              <a:ext cx="1979476" cy="155505"/>
            </a:xfrm>
            <a:custGeom>
              <a:avLst/>
              <a:gdLst/>
              <a:ahLst/>
              <a:cxnLst/>
              <a:rect l="l" t="t" r="r" b="b"/>
              <a:pathLst>
                <a:path w="1979476" h="155505">
                  <a:moveTo>
                    <a:pt x="16869" y="0"/>
                  </a:moveTo>
                  <a:lnTo>
                    <a:pt x="1962607" y="0"/>
                  </a:lnTo>
                  <a:cubicBezTo>
                    <a:pt x="1971924" y="0"/>
                    <a:pt x="1979476" y="7553"/>
                    <a:pt x="1979476" y="16869"/>
                  </a:cubicBezTo>
                  <a:lnTo>
                    <a:pt x="1979476" y="138636"/>
                  </a:lnTo>
                  <a:cubicBezTo>
                    <a:pt x="1979476" y="143110"/>
                    <a:pt x="1977699" y="147400"/>
                    <a:pt x="1974535" y="150564"/>
                  </a:cubicBezTo>
                  <a:cubicBezTo>
                    <a:pt x="1971372" y="153728"/>
                    <a:pt x="1967081" y="155505"/>
                    <a:pt x="1962607" y="155505"/>
                  </a:cubicBezTo>
                  <a:lnTo>
                    <a:pt x="16869" y="155505"/>
                  </a:lnTo>
                  <a:cubicBezTo>
                    <a:pt x="7553" y="155505"/>
                    <a:pt x="0" y="147952"/>
                    <a:pt x="0" y="138636"/>
                  </a:cubicBezTo>
                  <a:lnTo>
                    <a:pt x="0" y="16869"/>
                  </a:lnTo>
                  <a:cubicBezTo>
                    <a:pt x="0" y="7553"/>
                    <a:pt x="7553" y="0"/>
                    <a:pt x="1686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uk-UA"/>
            </a:p>
          </p:txBody>
        </p:sp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id="{EB94075F-3A85-03A2-8BA4-9812C7DA32E3}"/>
                </a:ext>
              </a:extLst>
            </p:cNvPr>
            <p:cNvSpPr txBox="1"/>
            <p:nvPr/>
          </p:nvSpPr>
          <p:spPr>
            <a:xfrm>
              <a:off x="0" y="-38100"/>
              <a:ext cx="1979476" cy="193605"/>
            </a:xfrm>
            <a:custGeom>
              <a:avLst/>
              <a:gdLst>
                <a:gd name="csX0" fmla="*/ 0 w 6884116"/>
                <a:gd name="csY0" fmla="*/ 0 h 673308"/>
                <a:gd name="csX1" fmla="*/ 550729 w 6884116"/>
                <a:gd name="csY1" fmla="*/ 0 h 673308"/>
                <a:gd name="csX2" fmla="*/ 1101459 w 6884116"/>
                <a:gd name="csY2" fmla="*/ 0 h 673308"/>
                <a:gd name="csX3" fmla="*/ 1721029 w 6884116"/>
                <a:gd name="csY3" fmla="*/ 0 h 673308"/>
                <a:gd name="csX4" fmla="*/ 2547123 w 6884116"/>
                <a:gd name="csY4" fmla="*/ 0 h 673308"/>
                <a:gd name="csX5" fmla="*/ 3166693 w 6884116"/>
                <a:gd name="csY5" fmla="*/ 0 h 673308"/>
                <a:gd name="csX6" fmla="*/ 3717423 w 6884116"/>
                <a:gd name="csY6" fmla="*/ 0 h 673308"/>
                <a:gd name="csX7" fmla="*/ 4405834 w 6884116"/>
                <a:gd name="csY7" fmla="*/ 0 h 673308"/>
                <a:gd name="csX8" fmla="*/ 5025405 w 6884116"/>
                <a:gd name="csY8" fmla="*/ 0 h 673308"/>
                <a:gd name="csX9" fmla="*/ 5507293 w 6884116"/>
                <a:gd name="csY9" fmla="*/ 0 h 673308"/>
                <a:gd name="csX10" fmla="*/ 6058022 w 6884116"/>
                <a:gd name="csY10" fmla="*/ 0 h 673308"/>
                <a:gd name="csX11" fmla="*/ 6884116 w 6884116"/>
                <a:gd name="csY11" fmla="*/ 0 h 673308"/>
                <a:gd name="csX12" fmla="*/ 6884116 w 6884116"/>
                <a:gd name="csY12" fmla="*/ 673308 h 673308"/>
                <a:gd name="csX13" fmla="*/ 6264546 w 6884116"/>
                <a:gd name="csY13" fmla="*/ 673308 h 673308"/>
                <a:gd name="csX14" fmla="*/ 5576134 w 6884116"/>
                <a:gd name="csY14" fmla="*/ 673308 h 673308"/>
                <a:gd name="csX15" fmla="*/ 4887722 w 6884116"/>
                <a:gd name="csY15" fmla="*/ 673308 h 673308"/>
                <a:gd name="csX16" fmla="*/ 4405834 w 6884116"/>
                <a:gd name="csY16" fmla="*/ 673308 h 673308"/>
                <a:gd name="csX17" fmla="*/ 3579740 w 6884116"/>
                <a:gd name="csY17" fmla="*/ 673308 h 673308"/>
                <a:gd name="csX18" fmla="*/ 3097852 w 6884116"/>
                <a:gd name="csY18" fmla="*/ 673308 h 673308"/>
                <a:gd name="csX19" fmla="*/ 2547123 w 6884116"/>
                <a:gd name="csY19" fmla="*/ 673308 h 673308"/>
                <a:gd name="csX20" fmla="*/ 1927552 w 6884116"/>
                <a:gd name="csY20" fmla="*/ 673308 h 673308"/>
                <a:gd name="csX21" fmla="*/ 1376823 w 6884116"/>
                <a:gd name="csY21" fmla="*/ 673308 h 673308"/>
                <a:gd name="csX22" fmla="*/ 757253 w 6884116"/>
                <a:gd name="csY22" fmla="*/ 673308 h 673308"/>
                <a:gd name="csX23" fmla="*/ 0 w 6884116"/>
                <a:gd name="csY23" fmla="*/ 673308 h 673308"/>
                <a:gd name="csX24" fmla="*/ 0 w 6884116"/>
                <a:gd name="csY24" fmla="*/ 0 h 6733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6884116" h="673308" fill="none" extrusionOk="0">
                  <a:moveTo>
                    <a:pt x="0" y="0"/>
                  </a:moveTo>
                  <a:cubicBezTo>
                    <a:pt x="264374" y="10074"/>
                    <a:pt x="301784" y="-15374"/>
                    <a:pt x="550729" y="0"/>
                  </a:cubicBezTo>
                  <a:cubicBezTo>
                    <a:pt x="799674" y="15374"/>
                    <a:pt x="974049" y="-16291"/>
                    <a:pt x="1101459" y="0"/>
                  </a:cubicBezTo>
                  <a:cubicBezTo>
                    <a:pt x="1228869" y="16291"/>
                    <a:pt x="1558427" y="20912"/>
                    <a:pt x="1721029" y="0"/>
                  </a:cubicBezTo>
                  <a:cubicBezTo>
                    <a:pt x="1883631" y="-20912"/>
                    <a:pt x="2310250" y="-13827"/>
                    <a:pt x="2547123" y="0"/>
                  </a:cubicBezTo>
                  <a:cubicBezTo>
                    <a:pt x="2783996" y="13827"/>
                    <a:pt x="2923269" y="-702"/>
                    <a:pt x="3166693" y="0"/>
                  </a:cubicBezTo>
                  <a:cubicBezTo>
                    <a:pt x="3410117" y="702"/>
                    <a:pt x="3585222" y="18760"/>
                    <a:pt x="3717423" y="0"/>
                  </a:cubicBezTo>
                  <a:cubicBezTo>
                    <a:pt x="3849624" y="-18760"/>
                    <a:pt x="4069789" y="11005"/>
                    <a:pt x="4405834" y="0"/>
                  </a:cubicBezTo>
                  <a:cubicBezTo>
                    <a:pt x="4741879" y="-11005"/>
                    <a:pt x="4770725" y="25489"/>
                    <a:pt x="5025405" y="0"/>
                  </a:cubicBezTo>
                  <a:cubicBezTo>
                    <a:pt x="5280085" y="-25489"/>
                    <a:pt x="5340630" y="-14966"/>
                    <a:pt x="5507293" y="0"/>
                  </a:cubicBezTo>
                  <a:cubicBezTo>
                    <a:pt x="5673956" y="14966"/>
                    <a:pt x="5887135" y="-11059"/>
                    <a:pt x="6058022" y="0"/>
                  </a:cubicBezTo>
                  <a:cubicBezTo>
                    <a:pt x="6228909" y="11059"/>
                    <a:pt x="6571479" y="-17005"/>
                    <a:pt x="6884116" y="0"/>
                  </a:cubicBezTo>
                  <a:cubicBezTo>
                    <a:pt x="6852575" y="173883"/>
                    <a:pt x="6896826" y="521546"/>
                    <a:pt x="6884116" y="673308"/>
                  </a:cubicBezTo>
                  <a:cubicBezTo>
                    <a:pt x="6684001" y="700406"/>
                    <a:pt x="6469973" y="646292"/>
                    <a:pt x="6264546" y="673308"/>
                  </a:cubicBezTo>
                  <a:cubicBezTo>
                    <a:pt x="6059119" y="700325"/>
                    <a:pt x="5781999" y="687043"/>
                    <a:pt x="5576134" y="673308"/>
                  </a:cubicBezTo>
                  <a:cubicBezTo>
                    <a:pt x="5370269" y="659573"/>
                    <a:pt x="5126813" y="675471"/>
                    <a:pt x="4887722" y="673308"/>
                  </a:cubicBezTo>
                  <a:cubicBezTo>
                    <a:pt x="4648631" y="671145"/>
                    <a:pt x="4603055" y="677712"/>
                    <a:pt x="4405834" y="673308"/>
                  </a:cubicBezTo>
                  <a:cubicBezTo>
                    <a:pt x="4208613" y="668904"/>
                    <a:pt x="3978042" y="664037"/>
                    <a:pt x="3579740" y="673308"/>
                  </a:cubicBezTo>
                  <a:cubicBezTo>
                    <a:pt x="3181438" y="682579"/>
                    <a:pt x="3336885" y="689509"/>
                    <a:pt x="3097852" y="673308"/>
                  </a:cubicBezTo>
                  <a:cubicBezTo>
                    <a:pt x="2858819" y="657107"/>
                    <a:pt x="2748303" y="646584"/>
                    <a:pt x="2547123" y="673308"/>
                  </a:cubicBezTo>
                  <a:cubicBezTo>
                    <a:pt x="2345943" y="700032"/>
                    <a:pt x="2155527" y="680814"/>
                    <a:pt x="1927552" y="673308"/>
                  </a:cubicBezTo>
                  <a:cubicBezTo>
                    <a:pt x="1699577" y="665802"/>
                    <a:pt x="1649335" y="658428"/>
                    <a:pt x="1376823" y="673308"/>
                  </a:cubicBezTo>
                  <a:cubicBezTo>
                    <a:pt x="1104311" y="688188"/>
                    <a:pt x="1013168" y="669219"/>
                    <a:pt x="757253" y="673308"/>
                  </a:cubicBezTo>
                  <a:cubicBezTo>
                    <a:pt x="501338" y="677398"/>
                    <a:pt x="252629" y="702741"/>
                    <a:pt x="0" y="673308"/>
                  </a:cubicBezTo>
                  <a:cubicBezTo>
                    <a:pt x="12390" y="378787"/>
                    <a:pt x="29688" y="329723"/>
                    <a:pt x="0" y="0"/>
                  </a:cubicBezTo>
                  <a:close/>
                </a:path>
                <a:path w="6884116" h="673308" stroke="0" extrusionOk="0">
                  <a:moveTo>
                    <a:pt x="0" y="0"/>
                  </a:moveTo>
                  <a:cubicBezTo>
                    <a:pt x="340813" y="20826"/>
                    <a:pt x="543127" y="23584"/>
                    <a:pt x="757253" y="0"/>
                  </a:cubicBezTo>
                  <a:cubicBezTo>
                    <a:pt x="971379" y="-23584"/>
                    <a:pt x="1194066" y="-25860"/>
                    <a:pt x="1307982" y="0"/>
                  </a:cubicBezTo>
                  <a:cubicBezTo>
                    <a:pt x="1421898" y="25860"/>
                    <a:pt x="1712650" y="-25444"/>
                    <a:pt x="1858711" y="0"/>
                  </a:cubicBezTo>
                  <a:cubicBezTo>
                    <a:pt x="2004772" y="25444"/>
                    <a:pt x="2458496" y="-31562"/>
                    <a:pt x="2684805" y="0"/>
                  </a:cubicBezTo>
                  <a:cubicBezTo>
                    <a:pt x="2911114" y="31562"/>
                    <a:pt x="3226385" y="14430"/>
                    <a:pt x="3373217" y="0"/>
                  </a:cubicBezTo>
                  <a:cubicBezTo>
                    <a:pt x="3520049" y="-14430"/>
                    <a:pt x="3849306" y="24710"/>
                    <a:pt x="4199311" y="0"/>
                  </a:cubicBezTo>
                  <a:cubicBezTo>
                    <a:pt x="4549316" y="-24710"/>
                    <a:pt x="4576129" y="13162"/>
                    <a:pt x="4750040" y="0"/>
                  </a:cubicBezTo>
                  <a:cubicBezTo>
                    <a:pt x="4923951" y="-13162"/>
                    <a:pt x="5219579" y="-17428"/>
                    <a:pt x="5369610" y="0"/>
                  </a:cubicBezTo>
                  <a:cubicBezTo>
                    <a:pt x="5519641" y="17428"/>
                    <a:pt x="5623434" y="136"/>
                    <a:pt x="5851499" y="0"/>
                  </a:cubicBezTo>
                  <a:cubicBezTo>
                    <a:pt x="6079564" y="-136"/>
                    <a:pt x="6480485" y="37653"/>
                    <a:pt x="6884116" y="0"/>
                  </a:cubicBezTo>
                  <a:cubicBezTo>
                    <a:pt x="6898841" y="212660"/>
                    <a:pt x="6876051" y="403079"/>
                    <a:pt x="6884116" y="673308"/>
                  </a:cubicBezTo>
                  <a:cubicBezTo>
                    <a:pt x="6660587" y="643894"/>
                    <a:pt x="6290178" y="688415"/>
                    <a:pt x="6126863" y="673308"/>
                  </a:cubicBezTo>
                  <a:cubicBezTo>
                    <a:pt x="5963548" y="658201"/>
                    <a:pt x="5485821" y="665613"/>
                    <a:pt x="5300769" y="673308"/>
                  </a:cubicBezTo>
                  <a:cubicBezTo>
                    <a:pt x="5115717" y="681003"/>
                    <a:pt x="4829068" y="637519"/>
                    <a:pt x="4474675" y="673308"/>
                  </a:cubicBezTo>
                  <a:cubicBezTo>
                    <a:pt x="4120282" y="709097"/>
                    <a:pt x="3886357" y="714349"/>
                    <a:pt x="3648581" y="673308"/>
                  </a:cubicBezTo>
                  <a:cubicBezTo>
                    <a:pt x="3410805" y="632267"/>
                    <a:pt x="3155555" y="665959"/>
                    <a:pt x="2822488" y="673308"/>
                  </a:cubicBezTo>
                  <a:cubicBezTo>
                    <a:pt x="2489421" y="680657"/>
                    <a:pt x="2223014" y="659339"/>
                    <a:pt x="2065235" y="673308"/>
                  </a:cubicBezTo>
                  <a:cubicBezTo>
                    <a:pt x="1907456" y="687277"/>
                    <a:pt x="1529616" y="689797"/>
                    <a:pt x="1307982" y="673308"/>
                  </a:cubicBezTo>
                  <a:cubicBezTo>
                    <a:pt x="1086348" y="656819"/>
                    <a:pt x="972662" y="691432"/>
                    <a:pt x="688412" y="673308"/>
                  </a:cubicBezTo>
                  <a:cubicBezTo>
                    <a:pt x="404162" y="655185"/>
                    <a:pt x="240705" y="641685"/>
                    <a:pt x="0" y="673308"/>
                  </a:cubicBezTo>
                  <a:cubicBezTo>
                    <a:pt x="30593" y="476392"/>
                    <a:pt x="-8281" y="156977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7376325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18">
            <a:extLst>
              <a:ext uri="{FF2B5EF4-FFF2-40B4-BE49-F238E27FC236}">
                <a16:creationId xmlns:a16="http://schemas.microsoft.com/office/drawing/2014/main" id="{E0721524-A58E-5641-BEE6-5E5B4B5998F4}"/>
              </a:ext>
            </a:extLst>
          </p:cNvPr>
          <p:cNvGrpSpPr/>
          <p:nvPr/>
        </p:nvGrpSpPr>
        <p:grpSpPr>
          <a:xfrm>
            <a:off x="2744940" y="5216722"/>
            <a:ext cx="6884116" cy="540806"/>
            <a:chOff x="0" y="0"/>
            <a:chExt cx="1979476" cy="155505"/>
          </a:xfrm>
          <a:solidFill>
            <a:schemeClr val="accent4">
              <a:lumMod val="75000"/>
            </a:schemeClr>
          </a:solidFill>
        </p:grpSpPr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7EBB4F10-D98E-38A5-47D3-9BBFAFBE94E5}"/>
                </a:ext>
              </a:extLst>
            </p:cNvPr>
            <p:cNvSpPr/>
            <p:nvPr/>
          </p:nvSpPr>
          <p:spPr>
            <a:xfrm>
              <a:off x="0" y="0"/>
              <a:ext cx="1979476" cy="155505"/>
            </a:xfrm>
            <a:custGeom>
              <a:avLst/>
              <a:gdLst>
                <a:gd name="csX0" fmla="*/ 58666 w 6884116"/>
                <a:gd name="csY0" fmla="*/ 0 h 540806"/>
                <a:gd name="csX1" fmla="*/ 803012 w 6884116"/>
                <a:gd name="csY1" fmla="*/ 0 h 540806"/>
                <a:gd name="csX2" fmla="*/ 1479690 w 6884116"/>
                <a:gd name="csY2" fmla="*/ 0 h 540806"/>
                <a:gd name="csX3" fmla="*/ 2088701 w 6884116"/>
                <a:gd name="csY3" fmla="*/ 0 h 540806"/>
                <a:gd name="csX4" fmla="*/ 2697711 w 6884116"/>
                <a:gd name="csY4" fmla="*/ 0 h 540806"/>
                <a:gd name="csX5" fmla="*/ 3171386 w 6884116"/>
                <a:gd name="csY5" fmla="*/ 0 h 540806"/>
                <a:gd name="csX6" fmla="*/ 3780397 w 6884116"/>
                <a:gd name="csY6" fmla="*/ 0 h 540806"/>
                <a:gd name="csX7" fmla="*/ 4524743 w 6884116"/>
                <a:gd name="csY7" fmla="*/ 0 h 540806"/>
                <a:gd name="csX8" fmla="*/ 5066085 w 6884116"/>
                <a:gd name="csY8" fmla="*/ 0 h 540806"/>
                <a:gd name="csX9" fmla="*/ 5742764 w 6884116"/>
                <a:gd name="csY9" fmla="*/ 0 h 540806"/>
                <a:gd name="csX10" fmla="*/ 6825449 w 6884116"/>
                <a:gd name="csY10" fmla="*/ 0 h 540806"/>
                <a:gd name="csX11" fmla="*/ 6884116 w 6884116"/>
                <a:gd name="csY11" fmla="*/ 58666 h 540806"/>
                <a:gd name="csX12" fmla="*/ 6884116 w 6884116"/>
                <a:gd name="csY12" fmla="*/ 482139 h 540806"/>
                <a:gd name="csX13" fmla="*/ 6866932 w 6884116"/>
                <a:gd name="csY13" fmla="*/ 523622 h 540806"/>
                <a:gd name="csX14" fmla="*/ 6825449 w 6884116"/>
                <a:gd name="csY14" fmla="*/ 540806 h 540806"/>
                <a:gd name="csX15" fmla="*/ 6351774 w 6884116"/>
                <a:gd name="csY15" fmla="*/ 540806 h 540806"/>
                <a:gd name="csX16" fmla="*/ 5878099 w 6884116"/>
                <a:gd name="csY16" fmla="*/ 540806 h 540806"/>
                <a:gd name="csX17" fmla="*/ 5133753 w 6884116"/>
                <a:gd name="csY17" fmla="*/ 540806 h 540806"/>
                <a:gd name="csX18" fmla="*/ 4660078 w 6884116"/>
                <a:gd name="csY18" fmla="*/ 540806 h 540806"/>
                <a:gd name="csX19" fmla="*/ 3983400 w 6884116"/>
                <a:gd name="csY19" fmla="*/ 540806 h 540806"/>
                <a:gd name="csX20" fmla="*/ 3306722 w 6884116"/>
                <a:gd name="csY20" fmla="*/ 540806 h 540806"/>
                <a:gd name="csX21" fmla="*/ 2833047 w 6884116"/>
                <a:gd name="csY21" fmla="*/ 540806 h 540806"/>
                <a:gd name="csX22" fmla="*/ 2359372 w 6884116"/>
                <a:gd name="csY22" fmla="*/ 540806 h 540806"/>
                <a:gd name="csX23" fmla="*/ 1547358 w 6884116"/>
                <a:gd name="csY23" fmla="*/ 540806 h 540806"/>
                <a:gd name="csX24" fmla="*/ 1073683 w 6884116"/>
                <a:gd name="csY24" fmla="*/ 540806 h 540806"/>
                <a:gd name="csX25" fmla="*/ 58666 w 6884116"/>
                <a:gd name="csY25" fmla="*/ 540806 h 540806"/>
                <a:gd name="csX26" fmla="*/ 0 w 6884116"/>
                <a:gd name="csY26" fmla="*/ 482139 h 540806"/>
                <a:gd name="csX27" fmla="*/ 0 w 6884116"/>
                <a:gd name="csY27" fmla="*/ 58666 h 540806"/>
                <a:gd name="csX28" fmla="*/ 58666 w 6884116"/>
                <a:gd name="csY28" fmla="*/ 0 h 5408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6884116" h="540806" fill="none" extrusionOk="0">
                  <a:moveTo>
                    <a:pt x="58666" y="0"/>
                  </a:moveTo>
                  <a:cubicBezTo>
                    <a:pt x="380267" y="349"/>
                    <a:pt x="568151" y="-29103"/>
                    <a:pt x="803012" y="0"/>
                  </a:cubicBezTo>
                  <a:cubicBezTo>
                    <a:pt x="1037873" y="29103"/>
                    <a:pt x="1157640" y="4988"/>
                    <a:pt x="1479690" y="0"/>
                  </a:cubicBezTo>
                  <a:cubicBezTo>
                    <a:pt x="1801740" y="-4988"/>
                    <a:pt x="1887000" y="6138"/>
                    <a:pt x="2088701" y="0"/>
                  </a:cubicBezTo>
                  <a:cubicBezTo>
                    <a:pt x="2290402" y="-6138"/>
                    <a:pt x="2403592" y="-24583"/>
                    <a:pt x="2697711" y="0"/>
                  </a:cubicBezTo>
                  <a:cubicBezTo>
                    <a:pt x="2991830" y="24583"/>
                    <a:pt x="3021213" y="6038"/>
                    <a:pt x="3171386" y="0"/>
                  </a:cubicBezTo>
                  <a:cubicBezTo>
                    <a:pt x="3321559" y="-6038"/>
                    <a:pt x="3592876" y="12546"/>
                    <a:pt x="3780397" y="0"/>
                  </a:cubicBezTo>
                  <a:cubicBezTo>
                    <a:pt x="3967918" y="-12546"/>
                    <a:pt x="4321932" y="14948"/>
                    <a:pt x="4524743" y="0"/>
                  </a:cubicBezTo>
                  <a:cubicBezTo>
                    <a:pt x="4727554" y="-14948"/>
                    <a:pt x="4944050" y="16023"/>
                    <a:pt x="5066085" y="0"/>
                  </a:cubicBezTo>
                  <a:cubicBezTo>
                    <a:pt x="5188120" y="-16023"/>
                    <a:pt x="5526112" y="-26830"/>
                    <a:pt x="5742764" y="0"/>
                  </a:cubicBezTo>
                  <a:cubicBezTo>
                    <a:pt x="5959416" y="26830"/>
                    <a:pt x="6423220" y="46809"/>
                    <a:pt x="6825449" y="0"/>
                  </a:cubicBezTo>
                  <a:cubicBezTo>
                    <a:pt x="6859557" y="-3049"/>
                    <a:pt x="6887119" y="20342"/>
                    <a:pt x="6884116" y="58666"/>
                  </a:cubicBezTo>
                  <a:cubicBezTo>
                    <a:pt x="6870585" y="224745"/>
                    <a:pt x="6864616" y="375706"/>
                    <a:pt x="6884116" y="482139"/>
                  </a:cubicBezTo>
                  <a:cubicBezTo>
                    <a:pt x="6883097" y="497818"/>
                    <a:pt x="6881079" y="511809"/>
                    <a:pt x="6866932" y="523622"/>
                  </a:cubicBezTo>
                  <a:cubicBezTo>
                    <a:pt x="6856044" y="532670"/>
                    <a:pt x="6840421" y="538723"/>
                    <a:pt x="6825449" y="540806"/>
                  </a:cubicBezTo>
                  <a:cubicBezTo>
                    <a:pt x="6674818" y="524458"/>
                    <a:pt x="6565735" y="536743"/>
                    <a:pt x="6351774" y="540806"/>
                  </a:cubicBezTo>
                  <a:cubicBezTo>
                    <a:pt x="6137814" y="544869"/>
                    <a:pt x="6076400" y="522646"/>
                    <a:pt x="5878099" y="540806"/>
                  </a:cubicBezTo>
                  <a:cubicBezTo>
                    <a:pt x="5679798" y="558966"/>
                    <a:pt x="5392751" y="505159"/>
                    <a:pt x="5133753" y="540806"/>
                  </a:cubicBezTo>
                  <a:cubicBezTo>
                    <a:pt x="4874755" y="576453"/>
                    <a:pt x="4891803" y="535068"/>
                    <a:pt x="4660078" y="540806"/>
                  </a:cubicBezTo>
                  <a:cubicBezTo>
                    <a:pt x="4428353" y="546544"/>
                    <a:pt x="4125935" y="507317"/>
                    <a:pt x="3983400" y="540806"/>
                  </a:cubicBezTo>
                  <a:cubicBezTo>
                    <a:pt x="3840865" y="574295"/>
                    <a:pt x="3557702" y="531245"/>
                    <a:pt x="3306722" y="540806"/>
                  </a:cubicBezTo>
                  <a:cubicBezTo>
                    <a:pt x="3055742" y="550367"/>
                    <a:pt x="3005489" y="538784"/>
                    <a:pt x="2833047" y="540806"/>
                  </a:cubicBezTo>
                  <a:cubicBezTo>
                    <a:pt x="2660605" y="542828"/>
                    <a:pt x="2483484" y="519584"/>
                    <a:pt x="2359372" y="540806"/>
                  </a:cubicBezTo>
                  <a:cubicBezTo>
                    <a:pt x="2235261" y="562028"/>
                    <a:pt x="1863423" y="555159"/>
                    <a:pt x="1547358" y="540806"/>
                  </a:cubicBezTo>
                  <a:cubicBezTo>
                    <a:pt x="1231293" y="526453"/>
                    <a:pt x="1213437" y="550209"/>
                    <a:pt x="1073683" y="540806"/>
                  </a:cubicBezTo>
                  <a:cubicBezTo>
                    <a:pt x="933930" y="531403"/>
                    <a:pt x="452348" y="516918"/>
                    <a:pt x="58666" y="540806"/>
                  </a:cubicBezTo>
                  <a:cubicBezTo>
                    <a:pt x="25308" y="541324"/>
                    <a:pt x="2830" y="514254"/>
                    <a:pt x="0" y="482139"/>
                  </a:cubicBezTo>
                  <a:cubicBezTo>
                    <a:pt x="-4098" y="293970"/>
                    <a:pt x="16807" y="187981"/>
                    <a:pt x="0" y="58666"/>
                  </a:cubicBezTo>
                  <a:cubicBezTo>
                    <a:pt x="1330" y="28756"/>
                    <a:pt x="26154" y="-7578"/>
                    <a:pt x="58666" y="0"/>
                  </a:cubicBezTo>
                  <a:close/>
                </a:path>
                <a:path w="6884116" h="540806" stroke="0" extrusionOk="0">
                  <a:moveTo>
                    <a:pt x="58666" y="0"/>
                  </a:moveTo>
                  <a:cubicBezTo>
                    <a:pt x="208894" y="-935"/>
                    <a:pt x="335870" y="17736"/>
                    <a:pt x="532341" y="0"/>
                  </a:cubicBezTo>
                  <a:cubicBezTo>
                    <a:pt x="728813" y="-17736"/>
                    <a:pt x="898018" y="22777"/>
                    <a:pt x="1073683" y="0"/>
                  </a:cubicBezTo>
                  <a:cubicBezTo>
                    <a:pt x="1249348" y="-22777"/>
                    <a:pt x="1435774" y="14902"/>
                    <a:pt x="1547358" y="0"/>
                  </a:cubicBezTo>
                  <a:cubicBezTo>
                    <a:pt x="1658943" y="-14902"/>
                    <a:pt x="1961289" y="11181"/>
                    <a:pt x="2088701" y="0"/>
                  </a:cubicBezTo>
                  <a:cubicBezTo>
                    <a:pt x="2216113" y="-11181"/>
                    <a:pt x="2473457" y="24844"/>
                    <a:pt x="2630044" y="0"/>
                  </a:cubicBezTo>
                  <a:cubicBezTo>
                    <a:pt x="2786631" y="-24844"/>
                    <a:pt x="3039472" y="-22960"/>
                    <a:pt x="3306722" y="0"/>
                  </a:cubicBezTo>
                  <a:cubicBezTo>
                    <a:pt x="3573972" y="22960"/>
                    <a:pt x="3741154" y="-28184"/>
                    <a:pt x="4051068" y="0"/>
                  </a:cubicBezTo>
                  <a:cubicBezTo>
                    <a:pt x="4360982" y="28184"/>
                    <a:pt x="4308644" y="-16975"/>
                    <a:pt x="4524743" y="0"/>
                  </a:cubicBezTo>
                  <a:cubicBezTo>
                    <a:pt x="4740842" y="16975"/>
                    <a:pt x="4768375" y="16782"/>
                    <a:pt x="4998418" y="0"/>
                  </a:cubicBezTo>
                  <a:cubicBezTo>
                    <a:pt x="5228461" y="-16782"/>
                    <a:pt x="5306309" y="12905"/>
                    <a:pt x="5607428" y="0"/>
                  </a:cubicBezTo>
                  <a:cubicBezTo>
                    <a:pt x="5908547" y="-12905"/>
                    <a:pt x="6252409" y="21872"/>
                    <a:pt x="6825449" y="0"/>
                  </a:cubicBezTo>
                  <a:cubicBezTo>
                    <a:pt x="6855440" y="2793"/>
                    <a:pt x="6883832" y="25322"/>
                    <a:pt x="6884116" y="58666"/>
                  </a:cubicBezTo>
                  <a:cubicBezTo>
                    <a:pt x="6898084" y="239544"/>
                    <a:pt x="6871739" y="383525"/>
                    <a:pt x="6884116" y="482139"/>
                  </a:cubicBezTo>
                  <a:cubicBezTo>
                    <a:pt x="6883240" y="497221"/>
                    <a:pt x="6880137" y="513728"/>
                    <a:pt x="6866932" y="523622"/>
                  </a:cubicBezTo>
                  <a:cubicBezTo>
                    <a:pt x="6856241" y="535076"/>
                    <a:pt x="6841484" y="541107"/>
                    <a:pt x="6825449" y="540806"/>
                  </a:cubicBezTo>
                  <a:cubicBezTo>
                    <a:pt x="6499128" y="543595"/>
                    <a:pt x="6260757" y="528745"/>
                    <a:pt x="6013435" y="540806"/>
                  </a:cubicBezTo>
                  <a:cubicBezTo>
                    <a:pt x="5766113" y="552867"/>
                    <a:pt x="5626653" y="550104"/>
                    <a:pt x="5472092" y="540806"/>
                  </a:cubicBezTo>
                  <a:cubicBezTo>
                    <a:pt x="5317531" y="531508"/>
                    <a:pt x="4954788" y="522021"/>
                    <a:pt x="4727746" y="540806"/>
                  </a:cubicBezTo>
                  <a:cubicBezTo>
                    <a:pt x="4500704" y="559591"/>
                    <a:pt x="4212681" y="528305"/>
                    <a:pt x="4051068" y="540806"/>
                  </a:cubicBezTo>
                  <a:cubicBezTo>
                    <a:pt x="3889455" y="553307"/>
                    <a:pt x="3589477" y="532425"/>
                    <a:pt x="3374390" y="540806"/>
                  </a:cubicBezTo>
                  <a:cubicBezTo>
                    <a:pt x="3159303" y="549187"/>
                    <a:pt x="2979313" y="572553"/>
                    <a:pt x="2697711" y="540806"/>
                  </a:cubicBezTo>
                  <a:cubicBezTo>
                    <a:pt x="2416109" y="509059"/>
                    <a:pt x="2306226" y="526467"/>
                    <a:pt x="2021033" y="540806"/>
                  </a:cubicBezTo>
                  <a:cubicBezTo>
                    <a:pt x="1735840" y="555145"/>
                    <a:pt x="1629779" y="507094"/>
                    <a:pt x="1344355" y="540806"/>
                  </a:cubicBezTo>
                  <a:cubicBezTo>
                    <a:pt x="1058931" y="574518"/>
                    <a:pt x="1024927" y="541688"/>
                    <a:pt x="735344" y="540806"/>
                  </a:cubicBezTo>
                  <a:cubicBezTo>
                    <a:pt x="445761" y="539924"/>
                    <a:pt x="304115" y="559385"/>
                    <a:pt x="58666" y="540806"/>
                  </a:cubicBezTo>
                  <a:cubicBezTo>
                    <a:pt x="24203" y="548398"/>
                    <a:pt x="-704" y="514960"/>
                    <a:pt x="0" y="482139"/>
                  </a:cubicBezTo>
                  <a:cubicBezTo>
                    <a:pt x="-1946" y="386012"/>
                    <a:pt x="19523" y="200503"/>
                    <a:pt x="0" y="58666"/>
                  </a:cubicBezTo>
                  <a:cubicBezTo>
                    <a:pt x="-2973" y="26028"/>
                    <a:pt x="26893" y="1342"/>
                    <a:pt x="58666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93455022"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79476" h="155505">
                          <a:moveTo>
                            <a:pt x="16869" y="0"/>
                          </a:moveTo>
                          <a:lnTo>
                            <a:pt x="1962607" y="0"/>
                          </a:lnTo>
                          <a:cubicBezTo>
                            <a:pt x="1971924" y="0"/>
                            <a:pt x="1979476" y="7553"/>
                            <a:pt x="1979476" y="16869"/>
                          </a:cubicBezTo>
                          <a:lnTo>
                            <a:pt x="1979476" y="138636"/>
                          </a:lnTo>
                          <a:cubicBezTo>
                            <a:pt x="1979476" y="143110"/>
                            <a:pt x="1977699" y="147400"/>
                            <a:pt x="1974535" y="150564"/>
                          </a:cubicBezTo>
                          <a:cubicBezTo>
                            <a:pt x="1971372" y="153728"/>
                            <a:pt x="1967081" y="155505"/>
                            <a:pt x="1962607" y="155505"/>
                          </a:cubicBezTo>
                          <a:lnTo>
                            <a:pt x="16869" y="155505"/>
                          </a:lnTo>
                          <a:cubicBezTo>
                            <a:pt x="7553" y="155505"/>
                            <a:pt x="0" y="147952"/>
                            <a:pt x="0" y="138636"/>
                          </a:cubicBezTo>
                          <a:lnTo>
                            <a:pt x="0" y="16869"/>
                          </a:lnTo>
                          <a:cubicBezTo>
                            <a:pt x="0" y="7553"/>
                            <a:pt x="7553" y="0"/>
                            <a:pt x="16869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81493AF5-7AC7-3AF1-BC33-02DDF37CE35A}"/>
                </a:ext>
              </a:extLst>
            </p:cNvPr>
            <p:cNvSpPr txBox="1"/>
            <p:nvPr/>
          </p:nvSpPr>
          <p:spPr>
            <a:xfrm>
              <a:off x="0" y="-38100"/>
              <a:ext cx="1979476" cy="193605"/>
            </a:xfrm>
            <a:custGeom>
              <a:avLst/>
              <a:gdLst>
                <a:gd name="csX0" fmla="*/ 0 w 6884116"/>
                <a:gd name="csY0" fmla="*/ 0 h 673308"/>
                <a:gd name="csX1" fmla="*/ 619570 w 6884116"/>
                <a:gd name="csY1" fmla="*/ 0 h 673308"/>
                <a:gd name="csX2" fmla="*/ 1239141 w 6884116"/>
                <a:gd name="csY2" fmla="*/ 0 h 673308"/>
                <a:gd name="csX3" fmla="*/ 2065235 w 6884116"/>
                <a:gd name="csY3" fmla="*/ 0 h 673308"/>
                <a:gd name="csX4" fmla="*/ 2753646 w 6884116"/>
                <a:gd name="csY4" fmla="*/ 0 h 673308"/>
                <a:gd name="csX5" fmla="*/ 3304376 w 6884116"/>
                <a:gd name="csY5" fmla="*/ 0 h 673308"/>
                <a:gd name="csX6" fmla="*/ 3923946 w 6884116"/>
                <a:gd name="csY6" fmla="*/ 0 h 673308"/>
                <a:gd name="csX7" fmla="*/ 4750040 w 6884116"/>
                <a:gd name="csY7" fmla="*/ 0 h 673308"/>
                <a:gd name="csX8" fmla="*/ 5507293 w 6884116"/>
                <a:gd name="csY8" fmla="*/ 0 h 673308"/>
                <a:gd name="csX9" fmla="*/ 5989181 w 6884116"/>
                <a:gd name="csY9" fmla="*/ 0 h 673308"/>
                <a:gd name="csX10" fmla="*/ 6884116 w 6884116"/>
                <a:gd name="csY10" fmla="*/ 0 h 673308"/>
                <a:gd name="csX11" fmla="*/ 6884116 w 6884116"/>
                <a:gd name="csY11" fmla="*/ 673308 h 673308"/>
                <a:gd name="csX12" fmla="*/ 6333387 w 6884116"/>
                <a:gd name="csY12" fmla="*/ 673308 h 673308"/>
                <a:gd name="csX13" fmla="*/ 5851499 w 6884116"/>
                <a:gd name="csY13" fmla="*/ 673308 h 673308"/>
                <a:gd name="csX14" fmla="*/ 5369610 w 6884116"/>
                <a:gd name="csY14" fmla="*/ 673308 h 673308"/>
                <a:gd name="csX15" fmla="*/ 4681199 w 6884116"/>
                <a:gd name="csY15" fmla="*/ 673308 h 673308"/>
                <a:gd name="csX16" fmla="*/ 4130470 w 6884116"/>
                <a:gd name="csY16" fmla="*/ 673308 h 673308"/>
                <a:gd name="csX17" fmla="*/ 3579740 w 6884116"/>
                <a:gd name="csY17" fmla="*/ 673308 h 673308"/>
                <a:gd name="csX18" fmla="*/ 2753646 w 6884116"/>
                <a:gd name="csY18" fmla="*/ 673308 h 673308"/>
                <a:gd name="csX19" fmla="*/ 2065235 w 6884116"/>
                <a:gd name="csY19" fmla="*/ 673308 h 673308"/>
                <a:gd name="csX20" fmla="*/ 1239141 w 6884116"/>
                <a:gd name="csY20" fmla="*/ 673308 h 673308"/>
                <a:gd name="csX21" fmla="*/ 757253 w 6884116"/>
                <a:gd name="csY21" fmla="*/ 673308 h 673308"/>
                <a:gd name="csX22" fmla="*/ 0 w 6884116"/>
                <a:gd name="csY22" fmla="*/ 673308 h 673308"/>
                <a:gd name="csX23" fmla="*/ 0 w 6884116"/>
                <a:gd name="csY23" fmla="*/ 0 h 6733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</a:cxnLst>
              <a:rect l="l" t="t" r="r" b="b"/>
              <a:pathLst>
                <a:path w="6884116" h="673308" fill="none" extrusionOk="0">
                  <a:moveTo>
                    <a:pt x="0" y="0"/>
                  </a:moveTo>
                  <a:cubicBezTo>
                    <a:pt x="304663" y="16372"/>
                    <a:pt x="402392" y="-13744"/>
                    <a:pt x="619570" y="0"/>
                  </a:cubicBezTo>
                  <a:cubicBezTo>
                    <a:pt x="836748" y="13744"/>
                    <a:pt x="1008580" y="-16459"/>
                    <a:pt x="1239141" y="0"/>
                  </a:cubicBezTo>
                  <a:cubicBezTo>
                    <a:pt x="1469702" y="16459"/>
                    <a:pt x="1786939" y="2224"/>
                    <a:pt x="2065235" y="0"/>
                  </a:cubicBezTo>
                  <a:cubicBezTo>
                    <a:pt x="2343531" y="-2224"/>
                    <a:pt x="2522914" y="-1199"/>
                    <a:pt x="2753646" y="0"/>
                  </a:cubicBezTo>
                  <a:cubicBezTo>
                    <a:pt x="2984378" y="1199"/>
                    <a:pt x="3177541" y="-21424"/>
                    <a:pt x="3304376" y="0"/>
                  </a:cubicBezTo>
                  <a:cubicBezTo>
                    <a:pt x="3431211" y="21424"/>
                    <a:pt x="3784233" y="-24403"/>
                    <a:pt x="3923946" y="0"/>
                  </a:cubicBezTo>
                  <a:cubicBezTo>
                    <a:pt x="4063659" y="24403"/>
                    <a:pt x="4582682" y="34725"/>
                    <a:pt x="4750040" y="0"/>
                  </a:cubicBezTo>
                  <a:cubicBezTo>
                    <a:pt x="4917398" y="-34725"/>
                    <a:pt x="5345631" y="-21141"/>
                    <a:pt x="5507293" y="0"/>
                  </a:cubicBezTo>
                  <a:cubicBezTo>
                    <a:pt x="5668955" y="21141"/>
                    <a:pt x="5878978" y="3546"/>
                    <a:pt x="5989181" y="0"/>
                  </a:cubicBezTo>
                  <a:cubicBezTo>
                    <a:pt x="6099384" y="-3546"/>
                    <a:pt x="6701565" y="24446"/>
                    <a:pt x="6884116" y="0"/>
                  </a:cubicBezTo>
                  <a:cubicBezTo>
                    <a:pt x="6892955" y="277049"/>
                    <a:pt x="6891062" y="518664"/>
                    <a:pt x="6884116" y="673308"/>
                  </a:cubicBezTo>
                  <a:cubicBezTo>
                    <a:pt x="6677756" y="674115"/>
                    <a:pt x="6485749" y="652789"/>
                    <a:pt x="6333387" y="673308"/>
                  </a:cubicBezTo>
                  <a:cubicBezTo>
                    <a:pt x="6181025" y="693827"/>
                    <a:pt x="6059727" y="671747"/>
                    <a:pt x="5851499" y="673308"/>
                  </a:cubicBezTo>
                  <a:cubicBezTo>
                    <a:pt x="5643271" y="674869"/>
                    <a:pt x="5493134" y="672889"/>
                    <a:pt x="5369610" y="673308"/>
                  </a:cubicBezTo>
                  <a:cubicBezTo>
                    <a:pt x="5246086" y="673727"/>
                    <a:pt x="5009452" y="641218"/>
                    <a:pt x="4681199" y="673308"/>
                  </a:cubicBezTo>
                  <a:cubicBezTo>
                    <a:pt x="4352946" y="705398"/>
                    <a:pt x="4372983" y="699999"/>
                    <a:pt x="4130470" y="673308"/>
                  </a:cubicBezTo>
                  <a:cubicBezTo>
                    <a:pt x="3887957" y="646617"/>
                    <a:pt x="3835602" y="662406"/>
                    <a:pt x="3579740" y="673308"/>
                  </a:cubicBezTo>
                  <a:cubicBezTo>
                    <a:pt x="3323878" y="684211"/>
                    <a:pt x="2955314" y="659353"/>
                    <a:pt x="2753646" y="673308"/>
                  </a:cubicBezTo>
                  <a:cubicBezTo>
                    <a:pt x="2551978" y="687263"/>
                    <a:pt x="2342157" y="650227"/>
                    <a:pt x="2065235" y="673308"/>
                  </a:cubicBezTo>
                  <a:cubicBezTo>
                    <a:pt x="1788313" y="696389"/>
                    <a:pt x="1632422" y="691587"/>
                    <a:pt x="1239141" y="673308"/>
                  </a:cubicBezTo>
                  <a:cubicBezTo>
                    <a:pt x="845860" y="655029"/>
                    <a:pt x="854387" y="690735"/>
                    <a:pt x="757253" y="673308"/>
                  </a:cubicBezTo>
                  <a:cubicBezTo>
                    <a:pt x="660119" y="655881"/>
                    <a:pt x="203340" y="686048"/>
                    <a:pt x="0" y="673308"/>
                  </a:cubicBezTo>
                  <a:cubicBezTo>
                    <a:pt x="-30163" y="487576"/>
                    <a:pt x="-32091" y="136308"/>
                    <a:pt x="0" y="0"/>
                  </a:cubicBezTo>
                  <a:close/>
                </a:path>
                <a:path w="6884116" h="673308" stroke="0" extrusionOk="0">
                  <a:moveTo>
                    <a:pt x="0" y="0"/>
                  </a:moveTo>
                  <a:cubicBezTo>
                    <a:pt x="274968" y="12177"/>
                    <a:pt x="511897" y="6514"/>
                    <a:pt x="757253" y="0"/>
                  </a:cubicBezTo>
                  <a:cubicBezTo>
                    <a:pt x="1002609" y="-6514"/>
                    <a:pt x="1105412" y="-17603"/>
                    <a:pt x="1445664" y="0"/>
                  </a:cubicBezTo>
                  <a:cubicBezTo>
                    <a:pt x="1785916" y="17603"/>
                    <a:pt x="1708354" y="4306"/>
                    <a:pt x="1927552" y="0"/>
                  </a:cubicBezTo>
                  <a:cubicBezTo>
                    <a:pt x="2146750" y="-4306"/>
                    <a:pt x="2471513" y="22019"/>
                    <a:pt x="2684805" y="0"/>
                  </a:cubicBezTo>
                  <a:cubicBezTo>
                    <a:pt x="2898097" y="-22019"/>
                    <a:pt x="3342463" y="3701"/>
                    <a:pt x="3510899" y="0"/>
                  </a:cubicBezTo>
                  <a:cubicBezTo>
                    <a:pt x="3679335" y="-3701"/>
                    <a:pt x="3902173" y="31095"/>
                    <a:pt x="4199311" y="0"/>
                  </a:cubicBezTo>
                  <a:cubicBezTo>
                    <a:pt x="4496449" y="-31095"/>
                    <a:pt x="4622245" y="25855"/>
                    <a:pt x="5025405" y="0"/>
                  </a:cubicBezTo>
                  <a:cubicBezTo>
                    <a:pt x="5428565" y="-25855"/>
                    <a:pt x="5385222" y="7279"/>
                    <a:pt x="5644975" y="0"/>
                  </a:cubicBezTo>
                  <a:cubicBezTo>
                    <a:pt x="5904728" y="-7279"/>
                    <a:pt x="6622334" y="23020"/>
                    <a:pt x="6884116" y="0"/>
                  </a:cubicBezTo>
                  <a:cubicBezTo>
                    <a:pt x="6900904" y="179901"/>
                    <a:pt x="6898644" y="419954"/>
                    <a:pt x="6884116" y="673308"/>
                  </a:cubicBezTo>
                  <a:cubicBezTo>
                    <a:pt x="6739846" y="658978"/>
                    <a:pt x="6561955" y="689397"/>
                    <a:pt x="6402228" y="673308"/>
                  </a:cubicBezTo>
                  <a:cubicBezTo>
                    <a:pt x="6242501" y="657219"/>
                    <a:pt x="5980062" y="675016"/>
                    <a:pt x="5713816" y="673308"/>
                  </a:cubicBezTo>
                  <a:cubicBezTo>
                    <a:pt x="5447570" y="671600"/>
                    <a:pt x="5198440" y="705543"/>
                    <a:pt x="4887722" y="673308"/>
                  </a:cubicBezTo>
                  <a:cubicBezTo>
                    <a:pt x="4577004" y="641073"/>
                    <a:pt x="4540785" y="643176"/>
                    <a:pt x="4268152" y="673308"/>
                  </a:cubicBezTo>
                  <a:cubicBezTo>
                    <a:pt x="3995519" y="703441"/>
                    <a:pt x="3917736" y="675534"/>
                    <a:pt x="3579740" y="673308"/>
                  </a:cubicBezTo>
                  <a:cubicBezTo>
                    <a:pt x="3241744" y="671082"/>
                    <a:pt x="3231255" y="669381"/>
                    <a:pt x="3029011" y="673308"/>
                  </a:cubicBezTo>
                  <a:cubicBezTo>
                    <a:pt x="2826767" y="677235"/>
                    <a:pt x="2722719" y="689467"/>
                    <a:pt x="2478282" y="673308"/>
                  </a:cubicBezTo>
                  <a:cubicBezTo>
                    <a:pt x="2233845" y="657149"/>
                    <a:pt x="2064387" y="656443"/>
                    <a:pt x="1858711" y="673308"/>
                  </a:cubicBezTo>
                  <a:cubicBezTo>
                    <a:pt x="1653035" y="690173"/>
                    <a:pt x="1547475" y="695668"/>
                    <a:pt x="1307982" y="673308"/>
                  </a:cubicBezTo>
                  <a:cubicBezTo>
                    <a:pt x="1068489" y="650948"/>
                    <a:pt x="1065872" y="667734"/>
                    <a:pt x="826094" y="673308"/>
                  </a:cubicBezTo>
                  <a:cubicBezTo>
                    <a:pt x="586316" y="678882"/>
                    <a:pt x="186961" y="695549"/>
                    <a:pt x="0" y="673308"/>
                  </a:cubicBezTo>
                  <a:cubicBezTo>
                    <a:pt x="10977" y="507510"/>
                    <a:pt x="-4152" y="307475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904121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21">
            <a:extLst>
              <a:ext uri="{FF2B5EF4-FFF2-40B4-BE49-F238E27FC236}">
                <a16:creationId xmlns:a16="http://schemas.microsoft.com/office/drawing/2014/main" id="{A74AB35A-1505-086E-F338-831380BCA1BE}"/>
              </a:ext>
            </a:extLst>
          </p:cNvPr>
          <p:cNvSpPr/>
          <p:nvPr/>
        </p:nvSpPr>
        <p:spPr>
          <a:xfrm>
            <a:off x="2898713" y="2982084"/>
            <a:ext cx="314353" cy="314353"/>
          </a:xfrm>
          <a:custGeom>
            <a:avLst/>
            <a:gdLst/>
            <a:ahLst/>
            <a:cxnLst/>
            <a:rect l="l" t="t" r="r" b="b"/>
            <a:pathLst>
              <a:path w="314353" h="314353">
                <a:moveTo>
                  <a:pt x="0" y="0"/>
                </a:moveTo>
                <a:lnTo>
                  <a:pt x="314353" y="0"/>
                </a:lnTo>
                <a:lnTo>
                  <a:pt x="314353" y="314353"/>
                </a:lnTo>
                <a:lnTo>
                  <a:pt x="0" y="3143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63215894-6F23-76BC-8571-E8A46C4121BD}"/>
              </a:ext>
            </a:extLst>
          </p:cNvPr>
          <p:cNvSpPr/>
          <p:nvPr/>
        </p:nvSpPr>
        <p:spPr>
          <a:xfrm>
            <a:off x="2898713" y="3762089"/>
            <a:ext cx="314353" cy="314353"/>
          </a:xfrm>
          <a:custGeom>
            <a:avLst/>
            <a:gdLst/>
            <a:ahLst/>
            <a:cxnLst/>
            <a:rect l="l" t="t" r="r" b="b"/>
            <a:pathLst>
              <a:path w="314353" h="314353">
                <a:moveTo>
                  <a:pt x="0" y="0"/>
                </a:moveTo>
                <a:lnTo>
                  <a:pt x="314353" y="0"/>
                </a:lnTo>
                <a:lnTo>
                  <a:pt x="314353" y="314352"/>
                </a:lnTo>
                <a:lnTo>
                  <a:pt x="0" y="3143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BAEF35C9-A813-9EAD-8919-6547A6F44E89}"/>
              </a:ext>
            </a:extLst>
          </p:cNvPr>
          <p:cNvSpPr/>
          <p:nvPr/>
        </p:nvSpPr>
        <p:spPr>
          <a:xfrm>
            <a:off x="2898713" y="4591171"/>
            <a:ext cx="314353" cy="224048"/>
          </a:xfrm>
          <a:custGeom>
            <a:avLst/>
            <a:gdLst/>
            <a:ahLst/>
            <a:cxnLst/>
            <a:rect l="l" t="t" r="r" b="b"/>
            <a:pathLst>
              <a:path w="314353" h="224048">
                <a:moveTo>
                  <a:pt x="0" y="0"/>
                </a:moveTo>
                <a:lnTo>
                  <a:pt x="314353" y="0"/>
                </a:lnTo>
                <a:lnTo>
                  <a:pt x="314353" y="224048"/>
                </a:lnTo>
                <a:lnTo>
                  <a:pt x="0" y="2240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191B0DE8-C52F-5498-0D47-E79DE3953800}"/>
              </a:ext>
            </a:extLst>
          </p:cNvPr>
          <p:cNvSpPr/>
          <p:nvPr/>
        </p:nvSpPr>
        <p:spPr>
          <a:xfrm>
            <a:off x="2954803" y="5326023"/>
            <a:ext cx="202174" cy="307170"/>
          </a:xfrm>
          <a:custGeom>
            <a:avLst/>
            <a:gdLst/>
            <a:ahLst/>
            <a:cxnLst/>
            <a:rect l="l" t="t" r="r" b="b"/>
            <a:pathLst>
              <a:path w="202174" h="307170">
                <a:moveTo>
                  <a:pt x="0" y="0"/>
                </a:moveTo>
                <a:lnTo>
                  <a:pt x="202174" y="0"/>
                </a:lnTo>
                <a:lnTo>
                  <a:pt x="202174" y="307170"/>
                </a:lnTo>
                <a:lnTo>
                  <a:pt x="0" y="3071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12014CED-9025-8C35-0B91-49F056C11873}"/>
              </a:ext>
            </a:extLst>
          </p:cNvPr>
          <p:cNvSpPr txBox="1"/>
          <p:nvPr/>
        </p:nvSpPr>
        <p:spPr>
          <a:xfrm>
            <a:off x="5007368" y="2954677"/>
            <a:ext cx="2359261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+380 99 400 9638</a:t>
            </a:r>
          </a:p>
        </p:txBody>
      </p:sp>
      <p:sp>
        <p:nvSpPr>
          <p:cNvPr id="41" name="TextBox 26">
            <a:extLst>
              <a:ext uri="{FF2B5EF4-FFF2-40B4-BE49-F238E27FC236}">
                <a16:creationId xmlns:a16="http://schemas.microsoft.com/office/drawing/2014/main" id="{D738A4AD-7E01-677F-F892-59EE86F580B2}"/>
              </a:ext>
            </a:extLst>
          </p:cNvPr>
          <p:cNvSpPr txBox="1"/>
          <p:nvPr/>
        </p:nvSpPr>
        <p:spPr>
          <a:xfrm>
            <a:off x="4682397" y="3738607"/>
            <a:ext cx="300920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www.chnu.edu.ua</a:t>
            </a:r>
          </a:p>
        </p:txBody>
      </p:sp>
      <p:sp>
        <p:nvSpPr>
          <p:cNvPr id="42" name="TextBox 27">
            <a:extLst>
              <a:ext uri="{FF2B5EF4-FFF2-40B4-BE49-F238E27FC236}">
                <a16:creationId xmlns:a16="http://schemas.microsoft.com/office/drawing/2014/main" id="{164478E1-FD5D-B310-C497-589938856FCC}"/>
              </a:ext>
            </a:extLst>
          </p:cNvPr>
          <p:cNvSpPr txBox="1"/>
          <p:nvPr/>
        </p:nvSpPr>
        <p:spPr>
          <a:xfrm>
            <a:off x="4638176" y="4522537"/>
            <a:ext cx="3097643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v.kozak@chnu.edu.ua</a:t>
            </a:r>
          </a:p>
        </p:txBody>
      </p:sp>
      <p:sp>
        <p:nvSpPr>
          <p:cNvPr id="43" name="TextBox 28">
            <a:extLst>
              <a:ext uri="{FF2B5EF4-FFF2-40B4-BE49-F238E27FC236}">
                <a16:creationId xmlns:a16="http://schemas.microsoft.com/office/drawing/2014/main" id="{EA361E84-C404-303F-F7B4-945FCB8AF704}"/>
              </a:ext>
            </a:extLst>
          </p:cNvPr>
          <p:cNvSpPr txBox="1"/>
          <p:nvPr/>
        </p:nvSpPr>
        <p:spPr>
          <a:xfrm>
            <a:off x="3909284" y="5306467"/>
            <a:ext cx="4555428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uk-UA" sz="1899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в</a:t>
            </a:r>
            <a:r>
              <a:rPr lang="en-US" sz="1899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ул</a:t>
            </a:r>
            <a:r>
              <a:rPr lang="uk-UA" sz="1899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r>
              <a:rPr lang="en-US" sz="1899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899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Кафедральна</a:t>
            </a:r>
            <a:r>
              <a:rPr lang="en-US" sz="1899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2, </a:t>
            </a:r>
            <a:r>
              <a:rPr lang="en-US" sz="1899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поверх</a:t>
            </a:r>
            <a:r>
              <a:rPr lang="en-US" sz="1899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3, </a:t>
            </a:r>
            <a:r>
              <a:rPr lang="en-US" sz="1899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ауд</a:t>
            </a:r>
            <a:r>
              <a:rPr lang="en-US" sz="1899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 46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162274-F7CC-1437-F9ED-C6D37DAA0777}"/>
              </a:ext>
            </a:extLst>
          </p:cNvPr>
          <p:cNvSpPr txBox="1"/>
          <p:nvPr/>
        </p:nvSpPr>
        <p:spPr>
          <a:xfrm>
            <a:off x="2744940" y="1531977"/>
            <a:ext cx="688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solidFill>
                  <a:schemeClr val="bg1"/>
                </a:solidFill>
                <a:latin typeface="Aptos Black" panose="020B0004020202020204" pitchFamily="34" charset="0"/>
              </a:rPr>
              <a:t>ДЯКУЮ ЗА УВАГУ!</a:t>
            </a:r>
            <a:endParaRPr lang="uk-U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4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224</Words>
  <Application>Microsoft Office PowerPoint</Application>
  <PresentationFormat>Широкоэкранный</PresentationFormat>
  <Paragraphs>39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AngsanaUPC</vt:lpstr>
      <vt:lpstr>Aptos</vt:lpstr>
      <vt:lpstr>Aptos Black</vt:lpstr>
      <vt:lpstr>Aptos Display</vt:lpstr>
      <vt:lpstr>Arial</vt:lpstr>
      <vt:lpstr>DM Sans</vt:lpstr>
      <vt:lpstr>Trebuchet MS</vt:lpstr>
      <vt:lpstr>Тема Office</vt:lpstr>
      <vt:lpstr>МІНІСТЕРСТВО ОСВІТИ І НАУКИ УКРАЇНИ ЧЕРНІВЕЦЬКИЙ НАЦІОНАЛЬНИЙ УНІВЕРСИТЕТ  ІМЕНІ ЮРІЯ ФЕДЬКОВИЧА </vt:lpstr>
      <vt:lpstr>Козак Віра Святославівна</vt:lpstr>
      <vt:lpstr>Змістовний модуль 1</vt:lpstr>
      <vt:lpstr>Змістовний модуль 2</vt:lpstr>
      <vt:lpstr>Ти дізнаєшся:</vt:lpstr>
      <vt:lpstr>На тебе чекають: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Божена Андріївна Николин</dc:creator>
  <cp:lastModifiedBy>User</cp:lastModifiedBy>
  <cp:revision>2</cp:revision>
  <dcterms:created xsi:type="dcterms:W3CDTF">2026-02-25T19:29:46Z</dcterms:created>
  <dcterms:modified xsi:type="dcterms:W3CDTF">2026-02-26T10:39:04Z</dcterms:modified>
</cp:coreProperties>
</file>