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99" r:id="rId3"/>
    <p:sldId id="298" r:id="rId4"/>
    <p:sldId id="297" r:id="rId5"/>
    <p:sldId id="296" r:id="rId6"/>
    <p:sldId id="295" r:id="rId7"/>
    <p:sldId id="294" r:id="rId8"/>
    <p:sldId id="293" r:id="rId9"/>
    <p:sldId id="292" r:id="rId10"/>
    <p:sldId id="291" r:id="rId11"/>
    <p:sldId id="290" r:id="rId12"/>
    <p:sldId id="289" r:id="rId13"/>
    <p:sldId id="288" r:id="rId14"/>
    <p:sldId id="287" r:id="rId15"/>
    <p:sldId id="286" r:id="rId16"/>
    <p:sldId id="285" r:id="rId17"/>
    <p:sldId id="284" r:id="rId18"/>
    <p:sldId id="283" r:id="rId19"/>
    <p:sldId id="282" r:id="rId20"/>
    <p:sldId id="281" r:id="rId21"/>
    <p:sldId id="280" r:id="rId22"/>
    <p:sldId id="279" r:id="rId23"/>
    <p:sldId id="278" r:id="rId24"/>
    <p:sldId id="277" r:id="rId25"/>
    <p:sldId id="276" r:id="rId26"/>
    <p:sldId id="275" r:id="rId27"/>
    <p:sldId id="274" r:id="rId28"/>
    <p:sldId id="273" r:id="rId29"/>
    <p:sldId id="272" r:id="rId30"/>
    <p:sldId id="271" r:id="rId31"/>
    <p:sldId id="270" r:id="rId32"/>
    <p:sldId id="269" r:id="rId33"/>
    <p:sldId id="268" r:id="rId34"/>
    <p:sldId id="267" r:id="rId35"/>
    <p:sldId id="266" r:id="rId36"/>
    <p:sldId id="265" r:id="rId37"/>
    <p:sldId id="264" r:id="rId38"/>
    <p:sldId id="263" r:id="rId39"/>
    <p:sldId id="262" r:id="rId40"/>
    <p:sldId id="261" r:id="rId41"/>
    <p:sldId id="260" r:id="rId42"/>
    <p:sldId id="259" r:id="rId43"/>
    <p:sldId id="258" r:id="rId44"/>
    <p:sldId id="257" r:id="rId4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80" d="100"/>
          <a:sy n="80" d="100"/>
        </p:scale>
        <p:origin x="9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962EE-E440-4C55-A8CB-05F1911F2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3E6DA8B-8071-46F0-9251-FAF1925A2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3A6FED-7176-442A-9BAE-3B06639C4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0CCA-4B2C-4770-929F-B5541CF2FBD2}" type="datetimeFigureOut">
              <a:rPr lang="uk-UA" smtClean="0"/>
              <a:t>30.01.2024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A3632D-F9E6-4684-9E6B-8416BB979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23CDDFF-FBA3-435D-9055-15C6D848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CC67-CA0F-40A8-A5F8-C848406A4A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9995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52016-4AAE-4BCC-B21C-1F6EE749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1172B3C-9CFA-4D97-8267-4D6D89844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1F6A43-7827-4E4D-874B-A0A3F60B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0CCA-4B2C-4770-929F-B5541CF2FBD2}" type="datetimeFigureOut">
              <a:rPr lang="uk-UA" smtClean="0"/>
              <a:t>30.01.2024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9D372F-7BB8-47F0-8113-AA74F73C9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BC6B62-8CD5-4684-BD9E-951A01B8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CC67-CA0F-40A8-A5F8-C848406A4A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259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AD52BF4-B0E3-4622-A3C7-1EB6447A1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142A312-9A21-4FCC-B50A-8FCCD308F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0808F-1E72-40E8-A467-D4CEE5DB6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0CCA-4B2C-4770-929F-B5541CF2FBD2}" type="datetimeFigureOut">
              <a:rPr lang="uk-UA" smtClean="0"/>
              <a:t>30.01.2024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FEAA88-F885-43EF-8715-AA825FC08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5E3295D-E5FE-4FC6-B096-FC773DF0E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CC67-CA0F-40A8-A5F8-C848406A4A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69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8A143-75D0-4F79-9ADB-B3057147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8561C22-46D0-4C41-A4B1-C2161EC2C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4F07A0-AB79-4AE7-AEE1-55273AE4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0CCA-4B2C-4770-929F-B5541CF2FBD2}" type="datetimeFigureOut">
              <a:rPr lang="uk-UA" smtClean="0"/>
              <a:t>30.01.2024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C7FAB0-C168-4460-B904-521C3C890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43DDD7-FA42-43B7-A34E-6B9BC37E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CC67-CA0F-40A8-A5F8-C848406A4A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729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16C5D9-287F-489D-8519-EAC8C8BB8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7FBC87-C6A7-4AE5-9D95-09A19899C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BB730E1-D86D-4943-9FCD-7686660B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0CCA-4B2C-4770-929F-B5541CF2FBD2}" type="datetimeFigureOut">
              <a:rPr lang="uk-UA" smtClean="0"/>
              <a:t>30.01.2024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C1DD36-A665-4A8F-9457-51D4B7A37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A958A-6055-40ED-B970-B1866C49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CC67-CA0F-40A8-A5F8-C848406A4A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8320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7A61E-0281-4FE0-B14D-52B0CF6BA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2FC00A8-9EBA-4F40-A563-616616ACAA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69F1A5C-C6F5-4B35-BFBD-CE97E25DE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C73D5A4-9E92-4DB3-8CE0-9036C2940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0CCA-4B2C-4770-929F-B5541CF2FBD2}" type="datetimeFigureOut">
              <a:rPr lang="uk-UA" smtClean="0"/>
              <a:t>30.01.2024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2CC443-4E23-4E9E-9D8C-397C9B147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594171B-BCC8-4FA9-A567-0FFEAC9B3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CC67-CA0F-40A8-A5F8-C848406A4A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950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166D9-A332-4F1A-816F-C69F6860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9B4CE95-FCAE-48F7-8C86-F783AF4F6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69A80A1-A335-4A32-B66F-6B22B8921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0D95CA-7744-4094-992A-BB26596AA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94211DB-FDEC-44C8-A7C0-A87AC6785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86C55E4-59EF-4877-B898-5C28EF55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0CCA-4B2C-4770-929F-B5541CF2FBD2}" type="datetimeFigureOut">
              <a:rPr lang="uk-UA" smtClean="0"/>
              <a:t>30.01.2024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50BF4F1-2901-471B-A388-68224755D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F72AD87-146B-43E5-BB84-0D40035DB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CC67-CA0F-40A8-A5F8-C848406A4A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762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FD8876-6BDC-4F6F-856C-7A2F6E8B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2DFF8AF-C1BC-4F41-AC29-4E105DD9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0CCA-4B2C-4770-929F-B5541CF2FBD2}" type="datetimeFigureOut">
              <a:rPr lang="uk-UA" smtClean="0"/>
              <a:t>30.01.2024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6CCD1DD-1013-43C4-8711-CD52B3B1D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F603BC7-590B-4CB5-A476-26DA580D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CC67-CA0F-40A8-A5F8-C848406A4A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885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BB09A15-4659-4CDD-B917-83087934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0CCA-4B2C-4770-929F-B5541CF2FBD2}" type="datetimeFigureOut">
              <a:rPr lang="uk-UA" smtClean="0"/>
              <a:t>30.01.2024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C8D5D4-9819-43D2-8D29-23AA47607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E89E6E0-F082-4FA7-9DAD-DF36CCD8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CC67-CA0F-40A8-A5F8-C848406A4A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302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8B832-6B48-46D0-AE31-F12C39096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6037FAE-CAAD-4894-AE2A-458374E5B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DEF07B-C91F-4530-B28D-62394CC25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C0E4851-D30F-461F-88B9-E922949B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0CCA-4B2C-4770-929F-B5541CF2FBD2}" type="datetimeFigureOut">
              <a:rPr lang="uk-UA" smtClean="0"/>
              <a:t>30.01.2024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328EF0F-796D-4C8E-B0A3-96E1FD44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B8D9B5-129B-4D56-B881-BBCD3F3F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CC67-CA0F-40A8-A5F8-C848406A4A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021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57EBC-66AF-4FB6-99A8-B9D3B9B7D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5C3B157-59CC-40A4-B113-8310D5800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BC9725-2339-4863-8E62-D7BE02E19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38428B3-5E76-47C8-92E8-FDA88816E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0CCA-4B2C-4770-929F-B5541CF2FBD2}" type="datetimeFigureOut">
              <a:rPr lang="uk-UA" smtClean="0"/>
              <a:t>30.01.2024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AA60756-F4E5-4847-9FB6-354F7E93A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B83BC87-097B-4A84-BA8A-B258625F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CC67-CA0F-40A8-A5F8-C848406A4A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844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5C31F5B-1C7B-4AD7-8ED6-B9F44A11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2EC3A-8851-4A80-A5ED-31958D9D9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98F991-1761-4B33-B923-ECF511FA7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40CCA-4B2C-4770-929F-B5541CF2FBD2}" type="datetimeFigureOut">
              <a:rPr lang="uk-UA" smtClean="0"/>
              <a:t>30.01.2024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92F85E-C1A9-4F1A-8611-14DBEDE8B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5A24F2-8A60-4915-BDBB-2FCF78E66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FCC67-CA0F-40A8-A5F8-C848406A4A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268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9D7435-4697-4134-8AD0-63A9A012F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4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82B2A4-9A52-4BD9-BE75-4B0C9D855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1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C387BC-06DB-4393-AB46-95BEBD7B4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9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67AE49-8E9B-4238-AEEE-E8E88D207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6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49A009-DCAB-437E-A415-4D3C417C0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2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174387-B810-46CB-B7B1-50BBC4CB7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4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72E40F-208A-46AD-A295-AEAA8381B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3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20AABB-0B99-40B1-B19A-93FB965C1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6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F95226-019D-4DE8-9D0E-0ADAFDB1B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C6F1F7-C5ED-4B19-AE39-02686F9DD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72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CA8EC1-C7E7-4E1E-BC96-4980FA5AF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8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EE557D-9066-4C16-BB78-D3701953C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9A4414-82D7-4560-BEB2-65BFF7804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5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F5CF64-53F6-4021-9766-94F0BBF68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1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EDA33B-5A26-4D76-BDFC-17474DCF8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0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EA208A-28C7-4B66-8635-D083D4352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1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95B284-DCE8-4ABE-8C45-72780147C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6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839E30-4476-4946-821E-DA2F40EB4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FF0744-0566-47EB-AED8-6314617FF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5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52F1FC-49AE-46FA-BC65-E96BDA555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1B2A43-9BD9-48AA-916C-ECDCD3BA5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7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770A6A-94C3-43DC-BA11-B6AF10E19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6205AA-7C0D-4976-9F04-DC3B3F7AB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5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FA1C76-60F6-4C97-A7F6-53724312B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8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AD12F5-7E7D-4CC0-A326-1DA46975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8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E1CD9C-33D8-4576-839D-B8DE364D1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1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CADE5C-C378-439B-81D2-761358D03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2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4F0180-7B5A-4541-B096-84B4AE37A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4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9D9BDD-5E0F-418C-9B98-2EAECFC49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1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619B6A-89B3-4D60-AA54-AE7C25FE3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4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B00614-05E4-474B-9046-15CB21BE0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1D1851-AD98-4146-A02C-8BBB46FF9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69D284-5175-4A7F-BC06-A5B1089EC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8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C597E7-ADB4-47FD-AD01-C3432EA89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9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340B10-0271-491B-B239-3F44C606A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7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AA15FE-9A10-4B41-9431-830E70302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5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846938-A4C7-4E6E-A758-594AC0A86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28F8E5-D985-4557-A2A4-E083C9D53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9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54EB7F-5C38-4264-A141-5975BD52C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2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4DDF79-396F-4E1E-9B8B-4A8DB639B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9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240C47-846A-4327-A5B1-2B1B7B779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3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95BFD8-83BA-4AC0-A1CD-7499A4721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8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483210-7B1D-40F2-8844-A7EBC6914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7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37B3C0-5E3C-421F-9333-F3A7C192D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3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Широкий екран</PresentationFormat>
  <Paragraphs>0</Paragraphs>
  <Slides>44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katia.korytne@gmail.com</dc:creator>
  <cp:lastModifiedBy>katia.korytne@gmail.com</cp:lastModifiedBy>
  <cp:revision>1</cp:revision>
  <dcterms:created xsi:type="dcterms:W3CDTF">2024-01-30T13:46:11Z</dcterms:created>
  <dcterms:modified xsi:type="dcterms:W3CDTF">2024-01-30T14:03:25Z</dcterms:modified>
</cp:coreProperties>
</file>