
<file path=[Content_Types].xml><?xml version="1.0" encoding="utf-8"?>
<Types xmlns="http://schemas.openxmlformats.org/package/2006/content-types">
  <Default ContentType="image/png" Extension="png"/>
  <Default ContentType="image/svg+xml" Extension="svg"/>
  <Default ContentType="image/jpeg" Extension="jpeg"/>
  <Default ContentType="application/vnd.openxmlformats-package.relationships+xml" Extension="rels"/>
  <Default ContentType="application/xml" Extension="xml"/>
  <Default ContentType="image/vnd.ms-photo" Extension="wdp"/>
  <Default ContentType="image/jpeg" Extension="jpg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handoutMaster+xml" PartName="/ppt/handoutMasters/handout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theme+xml" PartName="/ppt/theme/theme2.xml"/>
  <Override ContentType="application/vnd.openxmlformats-officedocument.drawingml.diagramData+xml" PartName="/ppt/diagrams/data1.xml"/>
  <Override ContentType="application/vnd.openxmlformats-officedocument.drawingml.diagramLayout+xml" PartName="/ppt/diagrams/layout1.xml"/>
  <Override ContentType="application/vnd.openxmlformats-officedocument.drawingml.diagramStyle+xml" PartName="/ppt/diagrams/quickStyle1.xml"/>
  <Override ContentType="application/vnd.openxmlformats-officedocument.drawingml.diagramColors+xml" PartName="/ppt/diagrams/colors1.xml"/>
  <Override ContentType="application/vnd.ms-office.drawingml.diagramDrawing+xml" PartName="/ppt/diagrams/drawing1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7"/>
  </p:handoutMasterIdLst>
  <p:sldIdLst>
    <p:sldId id="257" r:id="rId2"/>
    <p:sldId id="258" r:id="rId3"/>
    <p:sldId id="273" r:id="rId4"/>
    <p:sldId id="272" r:id="rId5"/>
    <p:sldId id="284" r:id="rId6"/>
    <p:sldId id="274" r:id="rId7"/>
    <p:sldId id="263" r:id="rId8"/>
    <p:sldId id="275" r:id="rId9"/>
    <p:sldId id="276" r:id="rId10"/>
    <p:sldId id="270" r:id="rId11"/>
    <p:sldId id="279" r:id="rId12"/>
    <p:sldId id="283" r:id="rId13"/>
    <p:sldId id="281" r:id="rId14"/>
    <p:sldId id="282" r:id="rId15"/>
    <p:sldId id="268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>
      <p:cViewPr>
        <p:scale>
          <a:sx n="105" d="100"/>
          <a:sy n="105" d="100"/>
        </p:scale>
        <p:origin x="-84" y="-1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49" d="100"/>
          <a:sy n="49" d="100"/>
        </p:scale>
        <p:origin x="2910" y="60"/>
      </p:cViewPr>
      <p:guideLst/>
    </p:cSldViewPr>
  </p:notesViewPr>
  <p:gridSpacing cx="45000" cy="45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08447F2-F4F6-43CA-9244-B2D8D7F0C017}" type="doc">
      <dgm:prSet loTypeId="urn:microsoft.com/office/officeart/2005/8/layout/vList3" loCatId="list" qsTypeId="urn:microsoft.com/office/officeart/2005/8/quickstyle/simple3" qsCatId="simple" csTypeId="urn:microsoft.com/office/officeart/2005/8/colors/accent1_2" csCatId="accent1" phldr="1"/>
      <dgm:spPr/>
    </dgm:pt>
    <dgm:pt modelId="{132A8D44-3B39-4099-B04F-335D85D6A7D6}">
      <dgm:prSet phldrT="[Текст]" custT="1"/>
      <dgm:spPr/>
      <dgm:t>
        <a:bodyPr/>
        <a:lstStyle/>
        <a:p>
          <a:r>
            <a:rPr lang="uk-UA" sz="3200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rPr>
            <a:t>Особистісна сфера</a:t>
          </a:r>
          <a:endParaRPr lang="ru-RU" sz="3200" dirty="0">
            <a:solidFill>
              <a:schemeClr val="accent1">
                <a:lumMod val="75000"/>
              </a:schemeClr>
            </a:solidFill>
            <a:latin typeface="Arial" pitchFamily="34" charset="0"/>
            <a:cs typeface="Arial" pitchFamily="34" charset="0"/>
          </a:endParaRPr>
        </a:p>
      </dgm:t>
    </dgm:pt>
    <dgm:pt modelId="{FD0E2EC0-C827-4F01-A461-DA22D5F16FE0}" type="parTrans" cxnId="{F161B09B-8882-4DC9-A84C-910AE3CFCAE8}">
      <dgm:prSet/>
      <dgm:spPr/>
      <dgm:t>
        <a:bodyPr/>
        <a:lstStyle/>
        <a:p>
          <a:endParaRPr lang="ru-RU"/>
        </a:p>
      </dgm:t>
    </dgm:pt>
    <dgm:pt modelId="{134ACF7E-0D00-4B13-BDA4-6D64D6C4F096}" type="sibTrans" cxnId="{F161B09B-8882-4DC9-A84C-910AE3CFCAE8}">
      <dgm:prSet/>
      <dgm:spPr/>
      <dgm:t>
        <a:bodyPr/>
        <a:lstStyle/>
        <a:p>
          <a:endParaRPr lang="ru-RU"/>
        </a:p>
      </dgm:t>
    </dgm:pt>
    <dgm:pt modelId="{9C742911-1B23-4D08-9F52-19495EA52D8F}">
      <dgm:prSet phldrT="[Текст]" custT="1"/>
      <dgm:spPr/>
      <dgm:t>
        <a:bodyPr/>
        <a:lstStyle/>
        <a:p>
          <a:r>
            <a:rPr lang="uk-UA" sz="3200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rPr>
            <a:t>Публічна сфера</a:t>
          </a:r>
          <a:endParaRPr lang="ru-RU" sz="3200" dirty="0">
            <a:solidFill>
              <a:schemeClr val="accent1">
                <a:lumMod val="75000"/>
              </a:schemeClr>
            </a:solidFill>
            <a:latin typeface="Arial" pitchFamily="34" charset="0"/>
            <a:cs typeface="Arial" pitchFamily="34" charset="0"/>
          </a:endParaRPr>
        </a:p>
      </dgm:t>
    </dgm:pt>
    <dgm:pt modelId="{75B37CBC-5A66-45AF-8CD1-0D9066204B19}" type="parTrans" cxnId="{FFABCFCA-4C2C-4A54-B363-B45F4E773ECF}">
      <dgm:prSet/>
      <dgm:spPr/>
      <dgm:t>
        <a:bodyPr/>
        <a:lstStyle/>
        <a:p>
          <a:endParaRPr lang="ru-RU"/>
        </a:p>
      </dgm:t>
    </dgm:pt>
    <dgm:pt modelId="{BD6DC707-CDA3-4896-AF55-D1FF1B3F8DB2}" type="sibTrans" cxnId="{FFABCFCA-4C2C-4A54-B363-B45F4E773ECF}">
      <dgm:prSet/>
      <dgm:spPr/>
      <dgm:t>
        <a:bodyPr/>
        <a:lstStyle/>
        <a:p>
          <a:endParaRPr lang="ru-RU"/>
        </a:p>
      </dgm:t>
    </dgm:pt>
    <dgm:pt modelId="{0DE885A1-2BA4-48A1-A56D-BF4379BE254C}">
      <dgm:prSet phldrT="[Текст]" custT="1"/>
      <dgm:spPr/>
      <dgm:t>
        <a:bodyPr/>
        <a:lstStyle/>
        <a:p>
          <a:r>
            <a:rPr lang="uk-UA" sz="3200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rPr>
            <a:t>Освітня сфера</a:t>
          </a:r>
          <a:endParaRPr lang="ru-RU" sz="3200" dirty="0">
            <a:solidFill>
              <a:schemeClr val="accent1">
                <a:lumMod val="75000"/>
              </a:schemeClr>
            </a:solidFill>
            <a:latin typeface="Arial" pitchFamily="34" charset="0"/>
            <a:cs typeface="Arial" pitchFamily="34" charset="0"/>
          </a:endParaRPr>
        </a:p>
      </dgm:t>
    </dgm:pt>
    <dgm:pt modelId="{F02DA5B2-BF4F-4EDB-8E24-F957A9E9BE0C}" type="parTrans" cxnId="{C2AF39A9-4143-48CB-A7C5-D2D010BE3D0A}">
      <dgm:prSet/>
      <dgm:spPr/>
      <dgm:t>
        <a:bodyPr/>
        <a:lstStyle/>
        <a:p>
          <a:endParaRPr lang="ru-RU"/>
        </a:p>
      </dgm:t>
    </dgm:pt>
    <dgm:pt modelId="{FC3ACA9D-A7C6-4450-B3BA-487C07621C73}" type="sibTrans" cxnId="{C2AF39A9-4143-48CB-A7C5-D2D010BE3D0A}">
      <dgm:prSet/>
      <dgm:spPr/>
      <dgm:t>
        <a:bodyPr/>
        <a:lstStyle/>
        <a:p>
          <a:endParaRPr lang="ru-RU"/>
        </a:p>
      </dgm:t>
    </dgm:pt>
    <dgm:pt modelId="{E5C7C406-F238-4A5B-B923-186F6EB22BFF}" type="pres">
      <dgm:prSet presAssocID="{808447F2-F4F6-43CA-9244-B2D8D7F0C017}" presName="linearFlow" presStyleCnt="0">
        <dgm:presLayoutVars>
          <dgm:dir/>
          <dgm:resizeHandles val="exact"/>
        </dgm:presLayoutVars>
      </dgm:prSet>
      <dgm:spPr/>
    </dgm:pt>
    <dgm:pt modelId="{60A40986-1E7D-48F7-848F-6EB5FBCBBBCA}" type="pres">
      <dgm:prSet presAssocID="{132A8D44-3B39-4099-B04F-335D85D6A7D6}" presName="composite" presStyleCnt="0"/>
      <dgm:spPr/>
    </dgm:pt>
    <dgm:pt modelId="{E8489817-BF10-4246-BAD7-B877C7024A54}" type="pres">
      <dgm:prSet presAssocID="{132A8D44-3B39-4099-B04F-335D85D6A7D6}" presName="imgShp" presStyleLbl="fgImgPlace1" presStyleIdx="0" presStyleCnt="3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91F3764E-C6E0-4BD8-A349-395B1CE702F4}" type="pres">
      <dgm:prSet presAssocID="{132A8D44-3B39-4099-B04F-335D85D6A7D6}" presName="txShp" presStyleLbl="node1" presStyleIdx="0" presStyleCnt="3" custLinFactNeighborX="631" custLinFactNeighborY="-144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306281C-B100-4837-A6F7-4A713054B241}" type="pres">
      <dgm:prSet presAssocID="{134ACF7E-0D00-4B13-BDA4-6D64D6C4F096}" presName="spacing" presStyleCnt="0"/>
      <dgm:spPr/>
    </dgm:pt>
    <dgm:pt modelId="{2F43AA62-14A8-421B-A18C-66F8887A3524}" type="pres">
      <dgm:prSet presAssocID="{9C742911-1B23-4D08-9F52-19495EA52D8F}" presName="composite" presStyleCnt="0"/>
      <dgm:spPr/>
    </dgm:pt>
    <dgm:pt modelId="{0843E2D5-6E2C-435F-B1BE-8598000C990F}" type="pres">
      <dgm:prSet presAssocID="{9C742911-1B23-4D08-9F52-19495EA52D8F}" presName="imgShp" presStyleLbl="fgImgPlace1" presStyleIdx="1" presStyleCnt="3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5CD34C35-F32D-4E3E-B20A-942CA93A2731}" type="pres">
      <dgm:prSet presAssocID="{9C742911-1B23-4D08-9F52-19495EA52D8F}" presName="tx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D653FF-AD54-40EE-A3A6-E59298B065FE}" type="pres">
      <dgm:prSet presAssocID="{BD6DC707-CDA3-4896-AF55-D1FF1B3F8DB2}" presName="spacing" presStyleCnt="0"/>
      <dgm:spPr/>
    </dgm:pt>
    <dgm:pt modelId="{B5CE1029-8682-4907-AC0F-C56F1DA86447}" type="pres">
      <dgm:prSet presAssocID="{0DE885A1-2BA4-48A1-A56D-BF4379BE254C}" presName="composite" presStyleCnt="0"/>
      <dgm:spPr/>
    </dgm:pt>
    <dgm:pt modelId="{3D1642D2-DF59-4939-9B8A-FC112876FFE9}" type="pres">
      <dgm:prSet presAssocID="{0DE885A1-2BA4-48A1-A56D-BF4379BE254C}" presName="imgShp" presStyleLbl="fgImgPlace1" presStyleIdx="2" presStyleCnt="3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A4F40837-6E85-4C3A-A9B5-4BDB23F6C36E}" type="pres">
      <dgm:prSet presAssocID="{0DE885A1-2BA4-48A1-A56D-BF4379BE254C}" presName="tx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A7D8DC3-56BD-4F41-B952-1836F02D61CC}" type="presOf" srcId="{0DE885A1-2BA4-48A1-A56D-BF4379BE254C}" destId="{A4F40837-6E85-4C3A-A9B5-4BDB23F6C36E}" srcOrd="0" destOrd="0" presId="urn:microsoft.com/office/officeart/2005/8/layout/vList3"/>
    <dgm:cxn modelId="{8DD114A5-002C-47CE-A685-EBE5745A657A}" type="presOf" srcId="{808447F2-F4F6-43CA-9244-B2D8D7F0C017}" destId="{E5C7C406-F238-4A5B-B923-186F6EB22BFF}" srcOrd="0" destOrd="0" presId="urn:microsoft.com/office/officeart/2005/8/layout/vList3"/>
    <dgm:cxn modelId="{1AA4D6A0-9F66-4E20-9375-E7E7A61C1332}" type="presOf" srcId="{132A8D44-3B39-4099-B04F-335D85D6A7D6}" destId="{91F3764E-C6E0-4BD8-A349-395B1CE702F4}" srcOrd="0" destOrd="0" presId="urn:microsoft.com/office/officeart/2005/8/layout/vList3"/>
    <dgm:cxn modelId="{C2AF39A9-4143-48CB-A7C5-D2D010BE3D0A}" srcId="{808447F2-F4F6-43CA-9244-B2D8D7F0C017}" destId="{0DE885A1-2BA4-48A1-A56D-BF4379BE254C}" srcOrd="2" destOrd="0" parTransId="{F02DA5B2-BF4F-4EDB-8E24-F957A9E9BE0C}" sibTransId="{FC3ACA9D-A7C6-4450-B3BA-487C07621C73}"/>
    <dgm:cxn modelId="{FFABCFCA-4C2C-4A54-B363-B45F4E773ECF}" srcId="{808447F2-F4F6-43CA-9244-B2D8D7F0C017}" destId="{9C742911-1B23-4D08-9F52-19495EA52D8F}" srcOrd="1" destOrd="0" parTransId="{75B37CBC-5A66-45AF-8CD1-0D9066204B19}" sibTransId="{BD6DC707-CDA3-4896-AF55-D1FF1B3F8DB2}"/>
    <dgm:cxn modelId="{F161B09B-8882-4DC9-A84C-910AE3CFCAE8}" srcId="{808447F2-F4F6-43CA-9244-B2D8D7F0C017}" destId="{132A8D44-3B39-4099-B04F-335D85D6A7D6}" srcOrd="0" destOrd="0" parTransId="{FD0E2EC0-C827-4F01-A461-DA22D5F16FE0}" sibTransId="{134ACF7E-0D00-4B13-BDA4-6D64D6C4F096}"/>
    <dgm:cxn modelId="{A250BC0F-B35B-4DF5-A19F-5A13E5147F9A}" type="presOf" srcId="{9C742911-1B23-4D08-9F52-19495EA52D8F}" destId="{5CD34C35-F32D-4E3E-B20A-942CA93A2731}" srcOrd="0" destOrd="0" presId="urn:microsoft.com/office/officeart/2005/8/layout/vList3"/>
    <dgm:cxn modelId="{8C3245A0-0618-4714-940D-C1AF69BAFB76}" type="presParOf" srcId="{E5C7C406-F238-4A5B-B923-186F6EB22BFF}" destId="{60A40986-1E7D-48F7-848F-6EB5FBCBBBCA}" srcOrd="0" destOrd="0" presId="urn:microsoft.com/office/officeart/2005/8/layout/vList3"/>
    <dgm:cxn modelId="{F6EEDC35-B276-4C42-9E2C-92F3822A08B9}" type="presParOf" srcId="{60A40986-1E7D-48F7-848F-6EB5FBCBBBCA}" destId="{E8489817-BF10-4246-BAD7-B877C7024A54}" srcOrd="0" destOrd="0" presId="urn:microsoft.com/office/officeart/2005/8/layout/vList3"/>
    <dgm:cxn modelId="{E98B80B9-CCBB-481A-8981-736489411483}" type="presParOf" srcId="{60A40986-1E7D-48F7-848F-6EB5FBCBBBCA}" destId="{91F3764E-C6E0-4BD8-A349-395B1CE702F4}" srcOrd="1" destOrd="0" presId="urn:microsoft.com/office/officeart/2005/8/layout/vList3"/>
    <dgm:cxn modelId="{32CE511D-42AD-464A-B8B1-D9117EEFC7F9}" type="presParOf" srcId="{E5C7C406-F238-4A5B-B923-186F6EB22BFF}" destId="{E306281C-B100-4837-A6F7-4A713054B241}" srcOrd="1" destOrd="0" presId="urn:microsoft.com/office/officeart/2005/8/layout/vList3"/>
    <dgm:cxn modelId="{F6E5A13D-102B-448F-8738-0F5A26579B6A}" type="presParOf" srcId="{E5C7C406-F238-4A5B-B923-186F6EB22BFF}" destId="{2F43AA62-14A8-421B-A18C-66F8887A3524}" srcOrd="2" destOrd="0" presId="urn:microsoft.com/office/officeart/2005/8/layout/vList3"/>
    <dgm:cxn modelId="{3C1827D9-BA9D-4BF4-8030-982759D4D346}" type="presParOf" srcId="{2F43AA62-14A8-421B-A18C-66F8887A3524}" destId="{0843E2D5-6E2C-435F-B1BE-8598000C990F}" srcOrd="0" destOrd="0" presId="urn:microsoft.com/office/officeart/2005/8/layout/vList3"/>
    <dgm:cxn modelId="{79784CD7-5A4A-4D9F-85C0-33EE379EB16C}" type="presParOf" srcId="{2F43AA62-14A8-421B-A18C-66F8887A3524}" destId="{5CD34C35-F32D-4E3E-B20A-942CA93A2731}" srcOrd="1" destOrd="0" presId="urn:microsoft.com/office/officeart/2005/8/layout/vList3"/>
    <dgm:cxn modelId="{CDC46C29-10D7-43A0-9018-E985F419BDEE}" type="presParOf" srcId="{E5C7C406-F238-4A5B-B923-186F6EB22BFF}" destId="{88D653FF-AD54-40EE-A3A6-E59298B065FE}" srcOrd="3" destOrd="0" presId="urn:microsoft.com/office/officeart/2005/8/layout/vList3"/>
    <dgm:cxn modelId="{D220C977-9C16-4FF5-B9E2-870F0E655B53}" type="presParOf" srcId="{E5C7C406-F238-4A5B-B923-186F6EB22BFF}" destId="{B5CE1029-8682-4907-AC0F-C56F1DA86447}" srcOrd="4" destOrd="0" presId="urn:microsoft.com/office/officeart/2005/8/layout/vList3"/>
    <dgm:cxn modelId="{2A4079FB-F73C-4C89-BE26-48A6DE0EB806}" type="presParOf" srcId="{B5CE1029-8682-4907-AC0F-C56F1DA86447}" destId="{3D1642D2-DF59-4939-9B8A-FC112876FFE9}" srcOrd="0" destOrd="0" presId="urn:microsoft.com/office/officeart/2005/8/layout/vList3"/>
    <dgm:cxn modelId="{9BAC2DA8-763A-4BCF-9A8F-6D27A3F806D1}" type="presParOf" srcId="{B5CE1029-8682-4907-AC0F-C56F1DA86447}" destId="{A4F40837-6E85-4C3A-A9B5-4BDB23F6C36E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F3764E-C6E0-4BD8-A349-395B1CE702F4}">
      <dsp:nvSpPr>
        <dsp:cNvPr id="0" name=""/>
        <dsp:cNvSpPr/>
      </dsp:nvSpPr>
      <dsp:spPr>
        <a:xfrm rot="10800000">
          <a:off x="2107792" y="0"/>
          <a:ext cx="6992874" cy="1209216"/>
        </a:xfrm>
        <a:prstGeom prst="homePlat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231" tIns="121920" rIns="227584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kern="1200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rPr>
            <a:t>Особистісна сфера</a:t>
          </a:r>
          <a:endParaRPr lang="ru-RU" sz="3200" kern="1200" dirty="0">
            <a:solidFill>
              <a:schemeClr val="accent1">
                <a:lumMod val="75000"/>
              </a:schemeClr>
            </a:solidFill>
            <a:latin typeface="Arial" pitchFamily="34" charset="0"/>
            <a:cs typeface="Arial" pitchFamily="34" charset="0"/>
          </a:endParaRPr>
        </a:p>
      </dsp:txBody>
      <dsp:txXfrm rot="10800000">
        <a:off x="2410096" y="0"/>
        <a:ext cx="6690570" cy="1209216"/>
      </dsp:txXfrm>
    </dsp:sp>
    <dsp:sp modelId="{E8489817-BF10-4246-BAD7-B877C7024A54}">
      <dsp:nvSpPr>
        <dsp:cNvPr id="0" name=""/>
        <dsp:cNvSpPr/>
      </dsp:nvSpPr>
      <dsp:spPr>
        <a:xfrm>
          <a:off x="1459058" y="883"/>
          <a:ext cx="1209216" cy="1209216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5CD34C35-F32D-4E3E-B20A-942CA93A2731}">
      <dsp:nvSpPr>
        <dsp:cNvPr id="0" name=""/>
        <dsp:cNvSpPr/>
      </dsp:nvSpPr>
      <dsp:spPr>
        <a:xfrm rot="10800000">
          <a:off x="2063667" y="1571060"/>
          <a:ext cx="6992874" cy="1209216"/>
        </a:xfrm>
        <a:prstGeom prst="homePlat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231" tIns="121920" rIns="227584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kern="1200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rPr>
            <a:t>Публічна сфера</a:t>
          </a:r>
          <a:endParaRPr lang="ru-RU" sz="3200" kern="1200" dirty="0">
            <a:solidFill>
              <a:schemeClr val="accent1">
                <a:lumMod val="75000"/>
              </a:schemeClr>
            </a:solidFill>
            <a:latin typeface="Arial" pitchFamily="34" charset="0"/>
            <a:cs typeface="Arial" pitchFamily="34" charset="0"/>
          </a:endParaRPr>
        </a:p>
      </dsp:txBody>
      <dsp:txXfrm rot="10800000">
        <a:off x="2365971" y="1571060"/>
        <a:ext cx="6690570" cy="1209216"/>
      </dsp:txXfrm>
    </dsp:sp>
    <dsp:sp modelId="{0843E2D5-6E2C-435F-B1BE-8598000C990F}">
      <dsp:nvSpPr>
        <dsp:cNvPr id="0" name=""/>
        <dsp:cNvSpPr/>
      </dsp:nvSpPr>
      <dsp:spPr>
        <a:xfrm>
          <a:off x="1459058" y="1571060"/>
          <a:ext cx="1209216" cy="1209216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A4F40837-6E85-4C3A-A9B5-4BDB23F6C36E}">
      <dsp:nvSpPr>
        <dsp:cNvPr id="0" name=""/>
        <dsp:cNvSpPr/>
      </dsp:nvSpPr>
      <dsp:spPr>
        <a:xfrm rot="10800000">
          <a:off x="2063667" y="3141237"/>
          <a:ext cx="6992874" cy="1209216"/>
        </a:xfrm>
        <a:prstGeom prst="homePlat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231" tIns="121920" rIns="227584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kern="1200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rPr>
            <a:t>Освітня сфера</a:t>
          </a:r>
          <a:endParaRPr lang="ru-RU" sz="3200" kern="1200" dirty="0">
            <a:solidFill>
              <a:schemeClr val="accent1">
                <a:lumMod val="75000"/>
              </a:schemeClr>
            </a:solidFill>
            <a:latin typeface="Arial" pitchFamily="34" charset="0"/>
            <a:cs typeface="Arial" pitchFamily="34" charset="0"/>
          </a:endParaRPr>
        </a:p>
      </dsp:txBody>
      <dsp:txXfrm rot="10800000">
        <a:off x="2365971" y="3141237"/>
        <a:ext cx="6690570" cy="1209216"/>
      </dsp:txXfrm>
    </dsp:sp>
    <dsp:sp modelId="{3D1642D2-DF59-4939-9B8A-FC112876FFE9}">
      <dsp:nvSpPr>
        <dsp:cNvPr id="0" name=""/>
        <dsp:cNvSpPr/>
      </dsp:nvSpPr>
      <dsp:spPr>
        <a:xfrm>
          <a:off x="1459058" y="3141237"/>
          <a:ext cx="1209216" cy="1209216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="" xmlns:a16="http://schemas.microsoft.com/office/drawing/2014/main" id="{F2F7B378-F3C3-41B8-8DD0-C5D620DAFC3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2901C03F-57BC-48E8-9722-8F93BB1458C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03EABC-888E-45EE-8863-6B9DADE81BC7}" type="datetimeFigureOut">
              <a:rPr lang="ru-RU" smtClean="0"/>
              <a:t>31.03.2021</a:t>
            </a:fld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F8DD4E16-63A7-46D4-965F-DFEDEEC2FF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3F3C3E9B-2E8C-428D-BB7E-0AA702DDAC1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5C2CC4-1C78-404B-A098-5CACD23DFB7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36001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6E5A776-3F97-4299-AFB8-9607DF94E8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5DABD1B4-9E57-4BD4-81F5-AD9997A239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C4F6626D-2242-4C34-83D2-02E98BEF53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CA107-8654-43C3-BF7C-DB81E0A9004F}" type="datetimeFigureOut">
              <a:rPr lang="ru-RU" smtClean="0"/>
              <a:t>31.03.2021</a:t>
            </a:fld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D8123AF0-EA6C-459B-B732-DB2D79C0FA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41CC6188-CFB6-43C2-9349-FD96859CE5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255F7-023C-4A29-AED4-3CBE049975C8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09823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9798DA06-64B5-4510-A27E-BE7B3BC57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CA107-8654-43C3-BF7C-DB81E0A9004F}" type="datetimeFigureOut">
              <a:rPr lang="ru-RU" smtClean="0"/>
              <a:t>31.03.2021</a:t>
            </a:fld>
            <a:endParaRPr lang="ru-RU" dirty="0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0A58C18A-6119-4890-A99B-6AEF6E5A0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18A9E183-1F9C-4A45-93C6-002A250AD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255F7-023C-4A29-AED4-3CBE049975C8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0122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69ECF8D-844C-4207-BAFA-BADE0FBA72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06426469-404D-401F-95F6-E0C98645D2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D895BDFE-B10E-4FAF-A15D-F4FFD9782D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3B9061DF-27D3-42F9-9FB4-651396A7D4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CA107-8654-43C3-BF7C-DB81E0A9004F}" type="datetimeFigureOut">
              <a:rPr lang="ru-RU" smtClean="0"/>
              <a:t>31.03.2021</a:t>
            </a:fld>
            <a:endParaRPr lang="ru-RU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0F6BC1DC-F4E9-4874-BE0B-D6D6744D3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51E5B1EA-92C7-47FC-BC38-1FAB347C1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255F7-023C-4A29-AED4-3CBE049975C8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06348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816B7A6-6EAC-4BBF-948C-C8D5733C1E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="" xmlns:a16="http://schemas.microsoft.com/office/drawing/2014/main" id="{D6D5E4AE-9B2E-46CA-8717-200A217D02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0893BE01-4769-4E6A-8960-83538B2003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F7349CE3-EA6D-4380-B1AE-193EFD616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CA107-8654-43C3-BF7C-DB81E0A9004F}" type="datetimeFigureOut">
              <a:rPr lang="ru-RU" smtClean="0"/>
              <a:t>31.03.2021</a:t>
            </a:fld>
            <a:endParaRPr lang="ru-RU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D17A502A-D4FD-4860-9BFE-4FB90CE478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4B6699D3-C1D9-45F6-B369-7F88E8BA6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255F7-023C-4A29-AED4-3CBE049975C8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907962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32E499A-B1C5-45D5-BA03-DB7D34F1BA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372902A6-0545-4C86-AEB4-D4D2026CD4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80818021-F016-46DF-9876-A3BF58A4E9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CA107-8654-43C3-BF7C-DB81E0A9004F}" type="datetimeFigureOut">
              <a:rPr lang="ru-RU" smtClean="0"/>
              <a:t>31.03.2021</a:t>
            </a:fld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475377C4-5A91-434C-9B36-D20BBE5AEF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90D638BE-7E3D-4F28-AB07-F72F16CC66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255F7-023C-4A29-AED4-3CBE049975C8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20065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="" xmlns:a16="http://schemas.microsoft.com/office/drawing/2014/main" id="{99977926-8E4F-4CE6-A757-91CAAD5EE4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74434D3B-A7EE-494D-9948-39B8B4F123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6D02B6CD-1749-42A2-86BD-A05BF5EA93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CA107-8654-43C3-BF7C-DB81E0A9004F}" type="datetimeFigureOut">
              <a:rPr lang="ru-RU" smtClean="0"/>
              <a:t>31.03.2021</a:t>
            </a:fld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07030530-D506-4099-A747-AB201739B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88CCE513-E3FF-416C-BA50-7558E3709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255F7-023C-4A29-AED4-3CBE049975C8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45392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AE870FD-F4C7-49CF-B581-7F35094F99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2CC936A2-3190-4A74-A7F5-9A69B38EA4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B8E91E77-A7CC-4598-930C-DC667BE90D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CA107-8654-43C3-BF7C-DB81E0A9004F}" type="datetimeFigureOut">
              <a:rPr lang="ru-RU" smtClean="0"/>
              <a:t>31.03.2021</a:t>
            </a:fld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BF197651-1A0A-4FF5-B49F-690FFDD85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D87301F7-4AC7-44A9-9959-6C078369D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255F7-023C-4A29-AED4-3CBE049975C8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8049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DA6F5AD-EA4A-4DB8-8427-F2BAC2EEB3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16D600F0-D511-4EA6-8E66-4B74E302D3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6E521C7B-7A88-453B-8B33-0751D78C6A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CA107-8654-43C3-BF7C-DB81E0A9004F}" type="datetimeFigureOut">
              <a:rPr lang="ru-RU" smtClean="0"/>
              <a:t>31.03.2021</a:t>
            </a:fld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1E60E05E-D298-4F3D-A9B1-75C011790B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D801BB4F-9B21-431B-8FA1-C79A9C206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255F7-023C-4A29-AED4-3CBE049975C8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66034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0C4698B-97E6-474E-B597-819E37C574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9AA650EA-3B6A-4EFF-8B9E-5975F7661A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930CA183-0D2A-4ED2-9DBA-5BE63CE07C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35640056-3AB9-4C72-A36D-A44812C87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CA107-8654-43C3-BF7C-DB81E0A9004F}" type="datetimeFigureOut">
              <a:rPr lang="ru-RU" smtClean="0"/>
              <a:t>31.03.2021</a:t>
            </a:fld>
            <a:endParaRPr lang="ru-RU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4BA5C592-8D9A-4EFD-BDAF-004FADE0C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F6BF0E49-99AE-476F-BF3C-ACE56106D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255F7-023C-4A29-AED4-3CBE049975C8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3060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>
            <a:extLst>
              <a:ext uri="{FF2B5EF4-FFF2-40B4-BE49-F238E27FC236}">
                <a16:creationId xmlns="" xmlns:a16="http://schemas.microsoft.com/office/drawing/2014/main" id="{F4459DED-C11A-4511-A847-493005395558}"/>
              </a:ext>
            </a:extLst>
          </p:cNvPr>
          <p:cNvSpPr/>
          <p:nvPr userDrawn="1"/>
        </p:nvSpPr>
        <p:spPr>
          <a:xfrm>
            <a:off x="0" y="0"/>
            <a:ext cx="12192000" cy="18256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CB541E7-5B4D-43E5-8F59-EBDE70BC73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92081C85-17C3-4494-ADC5-41279F5064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="" xmlns:a16="http://schemas.microsoft.com/office/drawing/2014/main" id="{5FDFDBC3-9040-454D-921A-8EFEBEB7EFAE}"/>
              </a:ext>
            </a:extLst>
          </p:cNvPr>
          <p:cNvSpPr/>
          <p:nvPr userDrawn="1"/>
        </p:nvSpPr>
        <p:spPr>
          <a:xfrm>
            <a:off x="0" y="6492875"/>
            <a:ext cx="12192000" cy="365125"/>
          </a:xfrm>
          <a:prstGeom prst="rect">
            <a:avLst/>
          </a:prstGeom>
          <a:solidFill>
            <a:schemeClr val="accent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n>
                <a:noFill/>
              </a:ln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1668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0EEF441D-A1A1-48BA-B9DE-0AAA8224B7D0}"/>
              </a:ext>
            </a:extLst>
          </p:cNvPr>
          <p:cNvSpPr/>
          <p:nvPr userDrawn="1"/>
        </p:nvSpPr>
        <p:spPr>
          <a:xfrm>
            <a:off x="0" y="0"/>
            <a:ext cx="591885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8" name="Заголовок 7">
            <a:extLst>
              <a:ext uri="{FF2B5EF4-FFF2-40B4-BE49-F238E27FC236}">
                <a16:creationId xmlns="" xmlns:a16="http://schemas.microsoft.com/office/drawing/2014/main" id="{5701238B-17B1-4DAB-9C27-FC7BE9B876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102" y="1359000"/>
            <a:ext cx="5280898" cy="1325563"/>
          </a:xfrm>
        </p:spPr>
        <p:txBody>
          <a:bodyPr>
            <a:noAutofit/>
          </a:bodyPr>
          <a:lstStyle>
            <a:lvl1pPr algn="ctr"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B3DE9FB9-DAE3-47AB-A980-0F966C73888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166000" y="3538581"/>
            <a:ext cx="4461587" cy="3301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9681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>
            <a:extLst>
              <a:ext uri="{FF2B5EF4-FFF2-40B4-BE49-F238E27FC236}">
                <a16:creationId xmlns="" xmlns:a16="http://schemas.microsoft.com/office/drawing/2014/main" id="{6EE3F739-19A4-4190-A1FA-67EFCD502D1C}"/>
              </a:ext>
            </a:extLst>
          </p:cNvPr>
          <p:cNvSpPr/>
          <p:nvPr userDrawn="1"/>
        </p:nvSpPr>
        <p:spPr>
          <a:xfrm>
            <a:off x="0" y="0"/>
            <a:ext cx="12192000" cy="18256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Рисунок 6">
            <a:extLst>
              <a:ext uri="{FF2B5EF4-FFF2-40B4-BE49-F238E27FC236}">
                <a16:creationId xmlns="" xmlns:a16="http://schemas.microsoft.com/office/drawing/2014/main" id="{86409E55-BC35-47A1-8E1D-C84F1F88395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84051" y="593725"/>
            <a:ext cx="5489575" cy="285739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743751F-5479-412E-84EF-955FC98441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6000" y="593725"/>
            <a:ext cx="5151949" cy="1038875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E9A74BD7-8B5C-49BC-B03B-A549B6105B7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456363" y="1944688"/>
            <a:ext cx="5151437" cy="4814887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Font typeface="Arial" panose="020B0604020202020204" pitchFamily="34" charset="0"/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6" name="Текст 5">
            <a:extLst>
              <a:ext uri="{FF2B5EF4-FFF2-40B4-BE49-F238E27FC236}">
                <a16:creationId xmlns="" xmlns:a16="http://schemas.microsoft.com/office/drawing/2014/main" id="{E2C0238A-CE92-48A9-B41C-AC423CC575E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84200" y="3833813"/>
            <a:ext cx="5489575" cy="2925762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="" xmlns:a16="http://schemas.microsoft.com/office/drawing/2014/main" id="{5D3B8627-E627-4634-B66D-3D27D79305E7}"/>
              </a:ext>
            </a:extLst>
          </p:cNvPr>
          <p:cNvSpPr/>
          <p:nvPr userDrawn="1"/>
        </p:nvSpPr>
        <p:spPr>
          <a:xfrm>
            <a:off x="0" y="6399000"/>
            <a:ext cx="12192000" cy="459000"/>
          </a:xfrm>
          <a:prstGeom prst="rect">
            <a:avLst/>
          </a:prstGeom>
          <a:solidFill>
            <a:schemeClr val="accent2">
              <a:alpha val="6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5997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5FA29F9-23BA-4ECB-82B3-298CF14870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A0B0088F-4F61-4CA9-8363-CD42440569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283FC360-5B08-4CF4-A526-AB2CCE9F3A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9588615A-2070-42C4-B6D8-FBF878A109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FDFECA10-3085-492F-995A-86D65609300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DC31F736-D24A-4001-B690-35E7524C54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CA107-8654-43C3-BF7C-DB81E0A9004F}" type="datetimeFigureOut">
              <a:rPr lang="ru-RU" smtClean="0"/>
              <a:t>31.03.2021</a:t>
            </a:fld>
            <a:endParaRPr lang="ru-RU" dirty="0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AA27D62C-DA1D-45F4-81AB-08FB004483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EBC030DF-F60C-4C5C-9AFC-1EFD8EB10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255F7-023C-4A29-AED4-3CBE049975C8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64513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F83FAD6-11EA-489A-A363-BEDC63A3AF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ACD500A0-4AAC-4067-B9F1-2003436DB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CA107-8654-43C3-BF7C-DB81E0A9004F}" type="datetimeFigureOut">
              <a:rPr lang="ru-RU" smtClean="0"/>
              <a:t>31.03.2021</a:t>
            </a:fld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D3AAABCB-729C-43E9-800C-52465EA135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9439AD69-049B-4695-82B6-90F26809E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255F7-023C-4A29-AED4-3CBE049975C8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4636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hyperlink" Target="https://presentation-creation.ru/" TargetMode="Externa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51FBEC2-919E-4102-894D-6DB41EC7AB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84FB6738-3D94-4778-815D-9A86510159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3BAC02A4-B7C1-4153-BB05-1E4CDE6798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0CA107-8654-43C3-BF7C-DB81E0A9004F}" type="datetimeFigureOut">
              <a:rPr lang="ru-RU" smtClean="0"/>
              <a:t>31.03.2021</a:t>
            </a:fld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00DF5F0C-3923-461E-8DC7-F30C671043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97866F7A-327E-44B1-B5F8-E9DA7BB9D8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7255F7-023C-4A29-AED4-3CBE049975C8}" type="slidenum">
              <a:rPr lang="ru-RU" smtClean="0"/>
              <a:t>‹#›</a:t>
            </a:fld>
            <a:endParaRPr lang="ru-RU" dirty="0"/>
          </a:p>
        </p:txBody>
      </p:sp>
      <p:pic>
        <p:nvPicPr>
          <p:cNvPr id="8" name="Рисунок 7">
            <a:hlinkClick r:id="rId16"/>
            <a:extLst>
              <a:ext uri="{FF2B5EF4-FFF2-40B4-BE49-F238E27FC236}">
                <a16:creationId xmlns="" xmlns:a16="http://schemas.microsoft.com/office/drawing/2014/main" id="{70F833F9-0231-4EE9-AFEB-F77CEF52A2BE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194000" y="367393"/>
            <a:ext cx="757762" cy="757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9213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63" r:id="rId5"/>
    <p:sldLayoutId id="2147483661" r:id="rId6"/>
    <p:sldLayoutId id="214748366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 ?><Relationships xmlns="http://schemas.openxmlformats.org/package/2006/relationships"><Relationship Id="rId2" Target="../media/image12.jpeg" Type="http://schemas.openxmlformats.org/officeDocument/2006/relationships/image"/><Relationship Id="rId1" Target="../slideLayouts/slideLayout5.xml" Type="http://schemas.openxmlformats.org/officeDocument/2006/relationships/slideLayout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26.svg"/><Relationship Id="rId7" Type="http://schemas.openxmlformats.org/officeDocument/2006/relationships/image" Target="../media/image30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5.png"/><Relationship Id="rId5" Type="http://schemas.openxmlformats.org/officeDocument/2006/relationships/image" Target="../media/image28.svg"/><Relationship Id="rId4" Type="http://schemas.openxmlformats.org/officeDocument/2006/relationships/image" Target="../media/image14.png"/><Relationship Id="rId9" Type="http://schemas.openxmlformats.org/officeDocument/2006/relationships/image" Target="../media/image32.sv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testportal.gov.ua/protsedura-reyestratsiyi-yevi-yefvv/" TargetMode="Externa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18.svg"/><Relationship Id="rId7" Type="http://schemas.openxmlformats.org/officeDocument/2006/relationships/image" Target="../media/image22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7.png"/><Relationship Id="rId5" Type="http://schemas.openxmlformats.org/officeDocument/2006/relationships/image" Target="../media/image20.svg"/><Relationship Id="rId4" Type="http://schemas.openxmlformats.org/officeDocument/2006/relationships/image" Target="../media/image6.png"/><Relationship Id="rId9" Type="http://schemas.openxmlformats.org/officeDocument/2006/relationships/image" Target="../media/image24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Полилиния: фигура 29">
            <a:extLst>
              <a:ext uri="{FF2B5EF4-FFF2-40B4-BE49-F238E27FC236}">
                <a16:creationId xmlns="" xmlns:a16="http://schemas.microsoft.com/office/drawing/2014/main" id="{01C009CD-FB4C-4C09-8327-31277BE0B9C8}"/>
              </a:ext>
            </a:extLst>
          </p:cNvPr>
          <p:cNvSpPr/>
          <p:nvPr/>
        </p:nvSpPr>
        <p:spPr>
          <a:xfrm>
            <a:off x="4950000" y="-6297"/>
            <a:ext cx="7131000" cy="6900297"/>
          </a:xfrm>
          <a:custGeom>
            <a:avLst/>
            <a:gdLst>
              <a:gd name="connsiteX0" fmla="*/ 1286359 w 6834753"/>
              <a:gd name="connsiteY0" fmla="*/ 30996 h 6896745"/>
              <a:gd name="connsiteX1" fmla="*/ 0 w 6834753"/>
              <a:gd name="connsiteY1" fmla="*/ 1720312 h 6896745"/>
              <a:gd name="connsiteX2" fmla="*/ 2278251 w 6834753"/>
              <a:gd name="connsiteY2" fmla="*/ 2960176 h 6896745"/>
              <a:gd name="connsiteX3" fmla="*/ 898902 w 6834753"/>
              <a:gd name="connsiteY3" fmla="*/ 3859078 h 6896745"/>
              <a:gd name="connsiteX4" fmla="*/ 4293031 w 6834753"/>
              <a:gd name="connsiteY4" fmla="*/ 6323308 h 6896745"/>
              <a:gd name="connsiteX5" fmla="*/ 4293031 w 6834753"/>
              <a:gd name="connsiteY5" fmla="*/ 6896745 h 6896745"/>
              <a:gd name="connsiteX6" fmla="*/ 6834753 w 6834753"/>
              <a:gd name="connsiteY6" fmla="*/ 6881247 h 6896745"/>
              <a:gd name="connsiteX7" fmla="*/ 6834753 w 6834753"/>
              <a:gd name="connsiteY7" fmla="*/ 0 h 6896745"/>
              <a:gd name="connsiteX8" fmla="*/ 1286359 w 6834753"/>
              <a:gd name="connsiteY8" fmla="*/ 30996 h 6896745"/>
              <a:gd name="connsiteX0" fmla="*/ 991892 w 6540286"/>
              <a:gd name="connsiteY0" fmla="*/ 30996 h 6896745"/>
              <a:gd name="connsiteX1" fmla="*/ 0 w 6540286"/>
              <a:gd name="connsiteY1" fmla="*/ 1642820 h 6896745"/>
              <a:gd name="connsiteX2" fmla="*/ 1983784 w 6540286"/>
              <a:gd name="connsiteY2" fmla="*/ 2960176 h 6896745"/>
              <a:gd name="connsiteX3" fmla="*/ 604435 w 6540286"/>
              <a:gd name="connsiteY3" fmla="*/ 3859078 h 6896745"/>
              <a:gd name="connsiteX4" fmla="*/ 3998564 w 6540286"/>
              <a:gd name="connsiteY4" fmla="*/ 6323308 h 6896745"/>
              <a:gd name="connsiteX5" fmla="*/ 3998564 w 6540286"/>
              <a:gd name="connsiteY5" fmla="*/ 6896745 h 6896745"/>
              <a:gd name="connsiteX6" fmla="*/ 6540286 w 6540286"/>
              <a:gd name="connsiteY6" fmla="*/ 6881247 h 6896745"/>
              <a:gd name="connsiteX7" fmla="*/ 6540286 w 6540286"/>
              <a:gd name="connsiteY7" fmla="*/ 0 h 6896745"/>
              <a:gd name="connsiteX8" fmla="*/ 991892 w 6540286"/>
              <a:gd name="connsiteY8" fmla="*/ 30996 h 6896745"/>
              <a:gd name="connsiteX0" fmla="*/ 993638 w 6542032"/>
              <a:gd name="connsiteY0" fmla="*/ 30996 h 6896745"/>
              <a:gd name="connsiteX1" fmla="*/ 1746 w 6542032"/>
              <a:gd name="connsiteY1" fmla="*/ 1642820 h 6896745"/>
              <a:gd name="connsiteX2" fmla="*/ 1985530 w 6542032"/>
              <a:gd name="connsiteY2" fmla="*/ 2960176 h 6896745"/>
              <a:gd name="connsiteX3" fmla="*/ 606181 w 6542032"/>
              <a:gd name="connsiteY3" fmla="*/ 3859078 h 6896745"/>
              <a:gd name="connsiteX4" fmla="*/ 4000310 w 6542032"/>
              <a:gd name="connsiteY4" fmla="*/ 6323308 h 6896745"/>
              <a:gd name="connsiteX5" fmla="*/ 4000310 w 6542032"/>
              <a:gd name="connsiteY5" fmla="*/ 6896745 h 6896745"/>
              <a:gd name="connsiteX6" fmla="*/ 6542032 w 6542032"/>
              <a:gd name="connsiteY6" fmla="*/ 6881247 h 6896745"/>
              <a:gd name="connsiteX7" fmla="*/ 6542032 w 6542032"/>
              <a:gd name="connsiteY7" fmla="*/ 0 h 6896745"/>
              <a:gd name="connsiteX8" fmla="*/ 993638 w 6542032"/>
              <a:gd name="connsiteY8" fmla="*/ 30996 h 6896745"/>
              <a:gd name="connsiteX0" fmla="*/ 993638 w 6542032"/>
              <a:gd name="connsiteY0" fmla="*/ 30996 h 6896745"/>
              <a:gd name="connsiteX1" fmla="*/ 1746 w 6542032"/>
              <a:gd name="connsiteY1" fmla="*/ 1642820 h 6896745"/>
              <a:gd name="connsiteX2" fmla="*/ 1985530 w 6542032"/>
              <a:gd name="connsiteY2" fmla="*/ 2960176 h 6896745"/>
              <a:gd name="connsiteX3" fmla="*/ 606181 w 6542032"/>
              <a:gd name="connsiteY3" fmla="*/ 3859078 h 6896745"/>
              <a:gd name="connsiteX4" fmla="*/ 4000310 w 6542032"/>
              <a:gd name="connsiteY4" fmla="*/ 6323308 h 6896745"/>
              <a:gd name="connsiteX5" fmla="*/ 4000310 w 6542032"/>
              <a:gd name="connsiteY5" fmla="*/ 6896745 h 6896745"/>
              <a:gd name="connsiteX6" fmla="*/ 6542032 w 6542032"/>
              <a:gd name="connsiteY6" fmla="*/ 6881247 h 6896745"/>
              <a:gd name="connsiteX7" fmla="*/ 6542032 w 6542032"/>
              <a:gd name="connsiteY7" fmla="*/ 0 h 6896745"/>
              <a:gd name="connsiteX8" fmla="*/ 993638 w 6542032"/>
              <a:gd name="connsiteY8" fmla="*/ 30996 h 6896745"/>
              <a:gd name="connsiteX0" fmla="*/ 993638 w 6542032"/>
              <a:gd name="connsiteY0" fmla="*/ 30996 h 6896745"/>
              <a:gd name="connsiteX1" fmla="*/ 1746 w 6542032"/>
              <a:gd name="connsiteY1" fmla="*/ 1642820 h 6896745"/>
              <a:gd name="connsiteX2" fmla="*/ 1985530 w 6542032"/>
              <a:gd name="connsiteY2" fmla="*/ 2960176 h 6896745"/>
              <a:gd name="connsiteX3" fmla="*/ 606181 w 6542032"/>
              <a:gd name="connsiteY3" fmla="*/ 3859078 h 6896745"/>
              <a:gd name="connsiteX4" fmla="*/ 4000310 w 6542032"/>
              <a:gd name="connsiteY4" fmla="*/ 6323308 h 6896745"/>
              <a:gd name="connsiteX5" fmla="*/ 4000310 w 6542032"/>
              <a:gd name="connsiteY5" fmla="*/ 6896745 h 6896745"/>
              <a:gd name="connsiteX6" fmla="*/ 6542032 w 6542032"/>
              <a:gd name="connsiteY6" fmla="*/ 6881247 h 6896745"/>
              <a:gd name="connsiteX7" fmla="*/ 6542032 w 6542032"/>
              <a:gd name="connsiteY7" fmla="*/ 0 h 6896745"/>
              <a:gd name="connsiteX8" fmla="*/ 993638 w 6542032"/>
              <a:gd name="connsiteY8" fmla="*/ 30996 h 6896745"/>
              <a:gd name="connsiteX0" fmla="*/ 993638 w 6542032"/>
              <a:gd name="connsiteY0" fmla="*/ 30996 h 6896745"/>
              <a:gd name="connsiteX1" fmla="*/ 1746 w 6542032"/>
              <a:gd name="connsiteY1" fmla="*/ 1642820 h 6896745"/>
              <a:gd name="connsiteX2" fmla="*/ 1985530 w 6542032"/>
              <a:gd name="connsiteY2" fmla="*/ 2960176 h 6896745"/>
              <a:gd name="connsiteX3" fmla="*/ 606181 w 6542032"/>
              <a:gd name="connsiteY3" fmla="*/ 3859078 h 6896745"/>
              <a:gd name="connsiteX4" fmla="*/ 4000310 w 6542032"/>
              <a:gd name="connsiteY4" fmla="*/ 6323308 h 6896745"/>
              <a:gd name="connsiteX5" fmla="*/ 4000310 w 6542032"/>
              <a:gd name="connsiteY5" fmla="*/ 6896745 h 6896745"/>
              <a:gd name="connsiteX6" fmla="*/ 6542032 w 6542032"/>
              <a:gd name="connsiteY6" fmla="*/ 6881247 h 6896745"/>
              <a:gd name="connsiteX7" fmla="*/ 6542032 w 6542032"/>
              <a:gd name="connsiteY7" fmla="*/ 0 h 6896745"/>
              <a:gd name="connsiteX8" fmla="*/ 993638 w 6542032"/>
              <a:gd name="connsiteY8" fmla="*/ 30996 h 6896745"/>
              <a:gd name="connsiteX0" fmla="*/ 993638 w 6542032"/>
              <a:gd name="connsiteY0" fmla="*/ 30996 h 6896745"/>
              <a:gd name="connsiteX1" fmla="*/ 1746 w 6542032"/>
              <a:gd name="connsiteY1" fmla="*/ 1642820 h 6896745"/>
              <a:gd name="connsiteX2" fmla="*/ 1985530 w 6542032"/>
              <a:gd name="connsiteY2" fmla="*/ 2960176 h 6896745"/>
              <a:gd name="connsiteX3" fmla="*/ 606181 w 6542032"/>
              <a:gd name="connsiteY3" fmla="*/ 3859078 h 6896745"/>
              <a:gd name="connsiteX4" fmla="*/ 4000310 w 6542032"/>
              <a:gd name="connsiteY4" fmla="*/ 6323308 h 6896745"/>
              <a:gd name="connsiteX5" fmla="*/ 4000310 w 6542032"/>
              <a:gd name="connsiteY5" fmla="*/ 6896745 h 6896745"/>
              <a:gd name="connsiteX6" fmla="*/ 6542032 w 6542032"/>
              <a:gd name="connsiteY6" fmla="*/ 6881247 h 6896745"/>
              <a:gd name="connsiteX7" fmla="*/ 6542032 w 6542032"/>
              <a:gd name="connsiteY7" fmla="*/ 0 h 6896745"/>
              <a:gd name="connsiteX8" fmla="*/ 993638 w 6542032"/>
              <a:gd name="connsiteY8" fmla="*/ 30996 h 6896745"/>
              <a:gd name="connsiteX0" fmla="*/ 993638 w 6542032"/>
              <a:gd name="connsiteY0" fmla="*/ 30996 h 6896745"/>
              <a:gd name="connsiteX1" fmla="*/ 1746 w 6542032"/>
              <a:gd name="connsiteY1" fmla="*/ 1642820 h 6896745"/>
              <a:gd name="connsiteX2" fmla="*/ 1985530 w 6542032"/>
              <a:gd name="connsiteY2" fmla="*/ 2960176 h 6896745"/>
              <a:gd name="connsiteX3" fmla="*/ 606181 w 6542032"/>
              <a:gd name="connsiteY3" fmla="*/ 3859078 h 6896745"/>
              <a:gd name="connsiteX4" fmla="*/ 4000310 w 6542032"/>
              <a:gd name="connsiteY4" fmla="*/ 6323308 h 6896745"/>
              <a:gd name="connsiteX5" fmla="*/ 4000310 w 6542032"/>
              <a:gd name="connsiteY5" fmla="*/ 6896745 h 6896745"/>
              <a:gd name="connsiteX6" fmla="*/ 6542032 w 6542032"/>
              <a:gd name="connsiteY6" fmla="*/ 6881247 h 6896745"/>
              <a:gd name="connsiteX7" fmla="*/ 6542032 w 6542032"/>
              <a:gd name="connsiteY7" fmla="*/ 0 h 6896745"/>
              <a:gd name="connsiteX8" fmla="*/ 993638 w 6542032"/>
              <a:gd name="connsiteY8" fmla="*/ 30996 h 6896745"/>
              <a:gd name="connsiteX0" fmla="*/ 993638 w 6542032"/>
              <a:gd name="connsiteY0" fmla="*/ 30996 h 6896745"/>
              <a:gd name="connsiteX1" fmla="*/ 1746 w 6542032"/>
              <a:gd name="connsiteY1" fmla="*/ 1642820 h 6896745"/>
              <a:gd name="connsiteX2" fmla="*/ 1985530 w 6542032"/>
              <a:gd name="connsiteY2" fmla="*/ 2960176 h 6896745"/>
              <a:gd name="connsiteX3" fmla="*/ 606181 w 6542032"/>
              <a:gd name="connsiteY3" fmla="*/ 3859078 h 6896745"/>
              <a:gd name="connsiteX4" fmla="*/ 4000310 w 6542032"/>
              <a:gd name="connsiteY4" fmla="*/ 6323308 h 6896745"/>
              <a:gd name="connsiteX5" fmla="*/ 4000310 w 6542032"/>
              <a:gd name="connsiteY5" fmla="*/ 6896745 h 6896745"/>
              <a:gd name="connsiteX6" fmla="*/ 6542032 w 6542032"/>
              <a:gd name="connsiteY6" fmla="*/ 6881247 h 6896745"/>
              <a:gd name="connsiteX7" fmla="*/ 6542032 w 6542032"/>
              <a:gd name="connsiteY7" fmla="*/ 0 h 6896745"/>
              <a:gd name="connsiteX8" fmla="*/ 993638 w 6542032"/>
              <a:gd name="connsiteY8" fmla="*/ 30996 h 6896745"/>
              <a:gd name="connsiteX0" fmla="*/ 993638 w 6542032"/>
              <a:gd name="connsiteY0" fmla="*/ 30996 h 6896745"/>
              <a:gd name="connsiteX1" fmla="*/ 1746 w 6542032"/>
              <a:gd name="connsiteY1" fmla="*/ 1642820 h 6896745"/>
              <a:gd name="connsiteX2" fmla="*/ 1985530 w 6542032"/>
              <a:gd name="connsiteY2" fmla="*/ 2960176 h 6896745"/>
              <a:gd name="connsiteX3" fmla="*/ 900649 w 6542032"/>
              <a:gd name="connsiteY3" fmla="*/ 4076055 h 6896745"/>
              <a:gd name="connsiteX4" fmla="*/ 4000310 w 6542032"/>
              <a:gd name="connsiteY4" fmla="*/ 6323308 h 6896745"/>
              <a:gd name="connsiteX5" fmla="*/ 4000310 w 6542032"/>
              <a:gd name="connsiteY5" fmla="*/ 6896745 h 6896745"/>
              <a:gd name="connsiteX6" fmla="*/ 6542032 w 6542032"/>
              <a:gd name="connsiteY6" fmla="*/ 6881247 h 6896745"/>
              <a:gd name="connsiteX7" fmla="*/ 6542032 w 6542032"/>
              <a:gd name="connsiteY7" fmla="*/ 0 h 6896745"/>
              <a:gd name="connsiteX8" fmla="*/ 993638 w 6542032"/>
              <a:gd name="connsiteY8" fmla="*/ 30996 h 6896745"/>
              <a:gd name="connsiteX0" fmla="*/ 993638 w 6542032"/>
              <a:gd name="connsiteY0" fmla="*/ 30996 h 6896745"/>
              <a:gd name="connsiteX1" fmla="*/ 1746 w 6542032"/>
              <a:gd name="connsiteY1" fmla="*/ 1642820 h 6896745"/>
              <a:gd name="connsiteX2" fmla="*/ 1520581 w 6542032"/>
              <a:gd name="connsiteY2" fmla="*/ 2960176 h 6896745"/>
              <a:gd name="connsiteX3" fmla="*/ 900649 w 6542032"/>
              <a:gd name="connsiteY3" fmla="*/ 4076055 h 6896745"/>
              <a:gd name="connsiteX4" fmla="*/ 4000310 w 6542032"/>
              <a:gd name="connsiteY4" fmla="*/ 6323308 h 6896745"/>
              <a:gd name="connsiteX5" fmla="*/ 4000310 w 6542032"/>
              <a:gd name="connsiteY5" fmla="*/ 6896745 h 6896745"/>
              <a:gd name="connsiteX6" fmla="*/ 6542032 w 6542032"/>
              <a:gd name="connsiteY6" fmla="*/ 6881247 h 6896745"/>
              <a:gd name="connsiteX7" fmla="*/ 6542032 w 6542032"/>
              <a:gd name="connsiteY7" fmla="*/ 0 h 6896745"/>
              <a:gd name="connsiteX8" fmla="*/ 993638 w 6542032"/>
              <a:gd name="connsiteY8" fmla="*/ 30996 h 6896745"/>
              <a:gd name="connsiteX0" fmla="*/ 684934 w 6233328"/>
              <a:gd name="connsiteY0" fmla="*/ 30996 h 6896745"/>
              <a:gd name="connsiteX1" fmla="*/ 3008 w 6233328"/>
              <a:gd name="connsiteY1" fmla="*/ 1069383 h 6896745"/>
              <a:gd name="connsiteX2" fmla="*/ 1211877 w 6233328"/>
              <a:gd name="connsiteY2" fmla="*/ 2960176 h 6896745"/>
              <a:gd name="connsiteX3" fmla="*/ 591945 w 6233328"/>
              <a:gd name="connsiteY3" fmla="*/ 4076055 h 6896745"/>
              <a:gd name="connsiteX4" fmla="*/ 3691606 w 6233328"/>
              <a:gd name="connsiteY4" fmla="*/ 6323308 h 6896745"/>
              <a:gd name="connsiteX5" fmla="*/ 3691606 w 6233328"/>
              <a:gd name="connsiteY5" fmla="*/ 6896745 h 6896745"/>
              <a:gd name="connsiteX6" fmla="*/ 6233328 w 6233328"/>
              <a:gd name="connsiteY6" fmla="*/ 6881247 h 6896745"/>
              <a:gd name="connsiteX7" fmla="*/ 6233328 w 6233328"/>
              <a:gd name="connsiteY7" fmla="*/ 0 h 6896745"/>
              <a:gd name="connsiteX8" fmla="*/ 684934 w 6233328"/>
              <a:gd name="connsiteY8" fmla="*/ 30996 h 6896745"/>
              <a:gd name="connsiteX0" fmla="*/ 684934 w 6233328"/>
              <a:gd name="connsiteY0" fmla="*/ 0 h 6896745"/>
              <a:gd name="connsiteX1" fmla="*/ 3008 w 6233328"/>
              <a:gd name="connsiteY1" fmla="*/ 1069383 h 6896745"/>
              <a:gd name="connsiteX2" fmla="*/ 1211877 w 6233328"/>
              <a:gd name="connsiteY2" fmla="*/ 2960176 h 6896745"/>
              <a:gd name="connsiteX3" fmla="*/ 591945 w 6233328"/>
              <a:gd name="connsiteY3" fmla="*/ 4076055 h 6896745"/>
              <a:gd name="connsiteX4" fmla="*/ 3691606 w 6233328"/>
              <a:gd name="connsiteY4" fmla="*/ 6323308 h 6896745"/>
              <a:gd name="connsiteX5" fmla="*/ 3691606 w 6233328"/>
              <a:gd name="connsiteY5" fmla="*/ 6896745 h 6896745"/>
              <a:gd name="connsiteX6" fmla="*/ 6233328 w 6233328"/>
              <a:gd name="connsiteY6" fmla="*/ 6881247 h 6896745"/>
              <a:gd name="connsiteX7" fmla="*/ 6233328 w 6233328"/>
              <a:gd name="connsiteY7" fmla="*/ 0 h 6896745"/>
              <a:gd name="connsiteX8" fmla="*/ 684934 w 6233328"/>
              <a:gd name="connsiteY8" fmla="*/ 0 h 6896745"/>
              <a:gd name="connsiteX0" fmla="*/ 684934 w 6233328"/>
              <a:gd name="connsiteY0" fmla="*/ 0 h 6896745"/>
              <a:gd name="connsiteX1" fmla="*/ 3008 w 6233328"/>
              <a:gd name="connsiteY1" fmla="*/ 1069383 h 6896745"/>
              <a:gd name="connsiteX2" fmla="*/ 1211877 w 6233328"/>
              <a:gd name="connsiteY2" fmla="*/ 2960176 h 6896745"/>
              <a:gd name="connsiteX3" fmla="*/ 622942 w 6233328"/>
              <a:gd name="connsiteY3" fmla="*/ 4355024 h 6896745"/>
              <a:gd name="connsiteX4" fmla="*/ 3691606 w 6233328"/>
              <a:gd name="connsiteY4" fmla="*/ 6323308 h 6896745"/>
              <a:gd name="connsiteX5" fmla="*/ 3691606 w 6233328"/>
              <a:gd name="connsiteY5" fmla="*/ 6896745 h 6896745"/>
              <a:gd name="connsiteX6" fmla="*/ 6233328 w 6233328"/>
              <a:gd name="connsiteY6" fmla="*/ 6881247 h 6896745"/>
              <a:gd name="connsiteX7" fmla="*/ 6233328 w 6233328"/>
              <a:gd name="connsiteY7" fmla="*/ 0 h 6896745"/>
              <a:gd name="connsiteX8" fmla="*/ 684934 w 6233328"/>
              <a:gd name="connsiteY8" fmla="*/ 0 h 6896745"/>
              <a:gd name="connsiteX0" fmla="*/ 301956 w 5850350"/>
              <a:gd name="connsiteY0" fmla="*/ 0 h 6896745"/>
              <a:gd name="connsiteX1" fmla="*/ 20080 w 5850350"/>
              <a:gd name="connsiteY1" fmla="*/ 1088433 h 6896745"/>
              <a:gd name="connsiteX2" fmla="*/ 828899 w 5850350"/>
              <a:gd name="connsiteY2" fmla="*/ 2960176 h 6896745"/>
              <a:gd name="connsiteX3" fmla="*/ 239964 w 5850350"/>
              <a:gd name="connsiteY3" fmla="*/ 4355024 h 6896745"/>
              <a:gd name="connsiteX4" fmla="*/ 3308628 w 5850350"/>
              <a:gd name="connsiteY4" fmla="*/ 6323308 h 6896745"/>
              <a:gd name="connsiteX5" fmla="*/ 3308628 w 5850350"/>
              <a:gd name="connsiteY5" fmla="*/ 6896745 h 6896745"/>
              <a:gd name="connsiteX6" fmla="*/ 5850350 w 5850350"/>
              <a:gd name="connsiteY6" fmla="*/ 6881247 h 6896745"/>
              <a:gd name="connsiteX7" fmla="*/ 5850350 w 5850350"/>
              <a:gd name="connsiteY7" fmla="*/ 0 h 6896745"/>
              <a:gd name="connsiteX8" fmla="*/ 301956 w 5850350"/>
              <a:gd name="connsiteY8" fmla="*/ 0 h 6896745"/>
              <a:gd name="connsiteX0" fmla="*/ 301956 w 5850350"/>
              <a:gd name="connsiteY0" fmla="*/ 0 h 6896745"/>
              <a:gd name="connsiteX1" fmla="*/ 20080 w 5850350"/>
              <a:gd name="connsiteY1" fmla="*/ 1088433 h 6896745"/>
              <a:gd name="connsiteX2" fmla="*/ 1324199 w 5850350"/>
              <a:gd name="connsiteY2" fmla="*/ 2769676 h 6896745"/>
              <a:gd name="connsiteX3" fmla="*/ 239964 w 5850350"/>
              <a:gd name="connsiteY3" fmla="*/ 4355024 h 6896745"/>
              <a:gd name="connsiteX4" fmla="*/ 3308628 w 5850350"/>
              <a:gd name="connsiteY4" fmla="*/ 6323308 h 6896745"/>
              <a:gd name="connsiteX5" fmla="*/ 3308628 w 5850350"/>
              <a:gd name="connsiteY5" fmla="*/ 6896745 h 6896745"/>
              <a:gd name="connsiteX6" fmla="*/ 5850350 w 5850350"/>
              <a:gd name="connsiteY6" fmla="*/ 6881247 h 6896745"/>
              <a:gd name="connsiteX7" fmla="*/ 5850350 w 5850350"/>
              <a:gd name="connsiteY7" fmla="*/ 0 h 6896745"/>
              <a:gd name="connsiteX8" fmla="*/ 301956 w 5850350"/>
              <a:gd name="connsiteY8" fmla="*/ 0 h 6896745"/>
              <a:gd name="connsiteX0" fmla="*/ 234674 w 5878318"/>
              <a:gd name="connsiteY0" fmla="*/ 0 h 6915795"/>
              <a:gd name="connsiteX1" fmla="*/ 48048 w 5878318"/>
              <a:gd name="connsiteY1" fmla="*/ 1107483 h 6915795"/>
              <a:gd name="connsiteX2" fmla="*/ 1352167 w 5878318"/>
              <a:gd name="connsiteY2" fmla="*/ 2788726 h 6915795"/>
              <a:gd name="connsiteX3" fmla="*/ 267932 w 5878318"/>
              <a:gd name="connsiteY3" fmla="*/ 4374074 h 6915795"/>
              <a:gd name="connsiteX4" fmla="*/ 3336596 w 5878318"/>
              <a:gd name="connsiteY4" fmla="*/ 6342358 h 6915795"/>
              <a:gd name="connsiteX5" fmla="*/ 3336596 w 5878318"/>
              <a:gd name="connsiteY5" fmla="*/ 6915795 h 6915795"/>
              <a:gd name="connsiteX6" fmla="*/ 5878318 w 5878318"/>
              <a:gd name="connsiteY6" fmla="*/ 6900297 h 6915795"/>
              <a:gd name="connsiteX7" fmla="*/ 5878318 w 5878318"/>
              <a:gd name="connsiteY7" fmla="*/ 19050 h 6915795"/>
              <a:gd name="connsiteX8" fmla="*/ 234674 w 5878318"/>
              <a:gd name="connsiteY8" fmla="*/ 0 h 6915795"/>
              <a:gd name="connsiteX0" fmla="*/ 234674 w 5878318"/>
              <a:gd name="connsiteY0" fmla="*/ 0 h 6915795"/>
              <a:gd name="connsiteX1" fmla="*/ 48048 w 5878318"/>
              <a:gd name="connsiteY1" fmla="*/ 1107483 h 6915795"/>
              <a:gd name="connsiteX2" fmla="*/ 1352167 w 5878318"/>
              <a:gd name="connsiteY2" fmla="*/ 2788726 h 6915795"/>
              <a:gd name="connsiteX3" fmla="*/ 153632 w 5878318"/>
              <a:gd name="connsiteY3" fmla="*/ 4316924 h 6915795"/>
              <a:gd name="connsiteX4" fmla="*/ 3336596 w 5878318"/>
              <a:gd name="connsiteY4" fmla="*/ 6342358 h 6915795"/>
              <a:gd name="connsiteX5" fmla="*/ 3336596 w 5878318"/>
              <a:gd name="connsiteY5" fmla="*/ 6915795 h 6915795"/>
              <a:gd name="connsiteX6" fmla="*/ 5878318 w 5878318"/>
              <a:gd name="connsiteY6" fmla="*/ 6900297 h 6915795"/>
              <a:gd name="connsiteX7" fmla="*/ 5878318 w 5878318"/>
              <a:gd name="connsiteY7" fmla="*/ 19050 h 6915795"/>
              <a:gd name="connsiteX8" fmla="*/ 234674 w 5878318"/>
              <a:gd name="connsiteY8" fmla="*/ 0 h 6915795"/>
              <a:gd name="connsiteX0" fmla="*/ 234674 w 5878318"/>
              <a:gd name="connsiteY0" fmla="*/ 0 h 6915795"/>
              <a:gd name="connsiteX1" fmla="*/ 48048 w 5878318"/>
              <a:gd name="connsiteY1" fmla="*/ 1107483 h 6915795"/>
              <a:gd name="connsiteX2" fmla="*/ 1352167 w 5878318"/>
              <a:gd name="connsiteY2" fmla="*/ 2788726 h 6915795"/>
              <a:gd name="connsiteX3" fmla="*/ 153632 w 5878318"/>
              <a:gd name="connsiteY3" fmla="*/ 4316924 h 6915795"/>
              <a:gd name="connsiteX4" fmla="*/ 2593646 w 5878318"/>
              <a:gd name="connsiteY4" fmla="*/ 6380458 h 6915795"/>
              <a:gd name="connsiteX5" fmla="*/ 3336596 w 5878318"/>
              <a:gd name="connsiteY5" fmla="*/ 6915795 h 6915795"/>
              <a:gd name="connsiteX6" fmla="*/ 5878318 w 5878318"/>
              <a:gd name="connsiteY6" fmla="*/ 6900297 h 6915795"/>
              <a:gd name="connsiteX7" fmla="*/ 5878318 w 5878318"/>
              <a:gd name="connsiteY7" fmla="*/ 19050 h 6915795"/>
              <a:gd name="connsiteX8" fmla="*/ 234674 w 5878318"/>
              <a:gd name="connsiteY8" fmla="*/ 0 h 6915795"/>
              <a:gd name="connsiteX0" fmla="*/ 234674 w 5878318"/>
              <a:gd name="connsiteY0" fmla="*/ 0 h 6900297"/>
              <a:gd name="connsiteX1" fmla="*/ 48048 w 5878318"/>
              <a:gd name="connsiteY1" fmla="*/ 1107483 h 6900297"/>
              <a:gd name="connsiteX2" fmla="*/ 1352167 w 5878318"/>
              <a:gd name="connsiteY2" fmla="*/ 2788726 h 6900297"/>
              <a:gd name="connsiteX3" fmla="*/ 153632 w 5878318"/>
              <a:gd name="connsiteY3" fmla="*/ 4316924 h 6900297"/>
              <a:gd name="connsiteX4" fmla="*/ 2593646 w 5878318"/>
              <a:gd name="connsiteY4" fmla="*/ 6380458 h 6900297"/>
              <a:gd name="connsiteX5" fmla="*/ 2765096 w 5878318"/>
              <a:gd name="connsiteY5" fmla="*/ 6877695 h 6900297"/>
              <a:gd name="connsiteX6" fmla="*/ 5878318 w 5878318"/>
              <a:gd name="connsiteY6" fmla="*/ 6900297 h 6900297"/>
              <a:gd name="connsiteX7" fmla="*/ 5878318 w 5878318"/>
              <a:gd name="connsiteY7" fmla="*/ 19050 h 6900297"/>
              <a:gd name="connsiteX8" fmla="*/ 234674 w 5878318"/>
              <a:gd name="connsiteY8" fmla="*/ 0 h 6900297"/>
              <a:gd name="connsiteX0" fmla="*/ 234674 w 5878318"/>
              <a:gd name="connsiteY0" fmla="*/ 0 h 6900297"/>
              <a:gd name="connsiteX1" fmla="*/ 48048 w 5878318"/>
              <a:gd name="connsiteY1" fmla="*/ 1107483 h 6900297"/>
              <a:gd name="connsiteX2" fmla="*/ 1352167 w 5878318"/>
              <a:gd name="connsiteY2" fmla="*/ 2788726 h 6900297"/>
              <a:gd name="connsiteX3" fmla="*/ 153632 w 5878318"/>
              <a:gd name="connsiteY3" fmla="*/ 4316924 h 6900297"/>
              <a:gd name="connsiteX4" fmla="*/ 2384096 w 5878318"/>
              <a:gd name="connsiteY4" fmla="*/ 6380458 h 6900297"/>
              <a:gd name="connsiteX5" fmla="*/ 2765096 w 5878318"/>
              <a:gd name="connsiteY5" fmla="*/ 6877695 h 6900297"/>
              <a:gd name="connsiteX6" fmla="*/ 5878318 w 5878318"/>
              <a:gd name="connsiteY6" fmla="*/ 6900297 h 6900297"/>
              <a:gd name="connsiteX7" fmla="*/ 5878318 w 5878318"/>
              <a:gd name="connsiteY7" fmla="*/ 19050 h 6900297"/>
              <a:gd name="connsiteX8" fmla="*/ 234674 w 5878318"/>
              <a:gd name="connsiteY8" fmla="*/ 0 h 6900297"/>
              <a:gd name="connsiteX0" fmla="*/ 234674 w 5878318"/>
              <a:gd name="connsiteY0" fmla="*/ 0 h 6900297"/>
              <a:gd name="connsiteX1" fmla="*/ 48048 w 5878318"/>
              <a:gd name="connsiteY1" fmla="*/ 1107483 h 6900297"/>
              <a:gd name="connsiteX2" fmla="*/ 1352167 w 5878318"/>
              <a:gd name="connsiteY2" fmla="*/ 2788726 h 6900297"/>
              <a:gd name="connsiteX3" fmla="*/ 153632 w 5878318"/>
              <a:gd name="connsiteY3" fmla="*/ 4316924 h 6900297"/>
              <a:gd name="connsiteX4" fmla="*/ 563367 w 5878318"/>
              <a:gd name="connsiteY4" fmla="*/ 5657850 h 6900297"/>
              <a:gd name="connsiteX5" fmla="*/ 2384096 w 5878318"/>
              <a:gd name="connsiteY5" fmla="*/ 6380458 h 6900297"/>
              <a:gd name="connsiteX6" fmla="*/ 2765096 w 5878318"/>
              <a:gd name="connsiteY6" fmla="*/ 6877695 h 6900297"/>
              <a:gd name="connsiteX7" fmla="*/ 5878318 w 5878318"/>
              <a:gd name="connsiteY7" fmla="*/ 6900297 h 6900297"/>
              <a:gd name="connsiteX8" fmla="*/ 5878318 w 5878318"/>
              <a:gd name="connsiteY8" fmla="*/ 19050 h 6900297"/>
              <a:gd name="connsiteX9" fmla="*/ 234674 w 5878318"/>
              <a:gd name="connsiteY9" fmla="*/ 0 h 6900297"/>
              <a:gd name="connsiteX0" fmla="*/ 234674 w 5878318"/>
              <a:gd name="connsiteY0" fmla="*/ 0 h 6900297"/>
              <a:gd name="connsiteX1" fmla="*/ 48048 w 5878318"/>
              <a:gd name="connsiteY1" fmla="*/ 1107483 h 6900297"/>
              <a:gd name="connsiteX2" fmla="*/ 1352167 w 5878318"/>
              <a:gd name="connsiteY2" fmla="*/ 2788726 h 6900297"/>
              <a:gd name="connsiteX3" fmla="*/ 153632 w 5878318"/>
              <a:gd name="connsiteY3" fmla="*/ 4316924 h 6900297"/>
              <a:gd name="connsiteX4" fmla="*/ 1115817 w 5878318"/>
              <a:gd name="connsiteY4" fmla="*/ 5676900 h 6900297"/>
              <a:gd name="connsiteX5" fmla="*/ 2384096 w 5878318"/>
              <a:gd name="connsiteY5" fmla="*/ 6380458 h 6900297"/>
              <a:gd name="connsiteX6" fmla="*/ 2765096 w 5878318"/>
              <a:gd name="connsiteY6" fmla="*/ 6877695 h 6900297"/>
              <a:gd name="connsiteX7" fmla="*/ 5878318 w 5878318"/>
              <a:gd name="connsiteY7" fmla="*/ 6900297 h 6900297"/>
              <a:gd name="connsiteX8" fmla="*/ 5878318 w 5878318"/>
              <a:gd name="connsiteY8" fmla="*/ 19050 h 6900297"/>
              <a:gd name="connsiteX9" fmla="*/ 234674 w 5878318"/>
              <a:gd name="connsiteY9" fmla="*/ 0 h 6900297"/>
              <a:gd name="connsiteX0" fmla="*/ 234674 w 5878318"/>
              <a:gd name="connsiteY0" fmla="*/ 0 h 6900297"/>
              <a:gd name="connsiteX1" fmla="*/ 48048 w 5878318"/>
              <a:gd name="connsiteY1" fmla="*/ 1107483 h 6900297"/>
              <a:gd name="connsiteX2" fmla="*/ 1352167 w 5878318"/>
              <a:gd name="connsiteY2" fmla="*/ 2788726 h 6900297"/>
              <a:gd name="connsiteX3" fmla="*/ 591782 w 5878318"/>
              <a:gd name="connsiteY3" fmla="*/ 4412174 h 6900297"/>
              <a:gd name="connsiteX4" fmla="*/ 1115817 w 5878318"/>
              <a:gd name="connsiteY4" fmla="*/ 5676900 h 6900297"/>
              <a:gd name="connsiteX5" fmla="*/ 2384096 w 5878318"/>
              <a:gd name="connsiteY5" fmla="*/ 6380458 h 6900297"/>
              <a:gd name="connsiteX6" fmla="*/ 2765096 w 5878318"/>
              <a:gd name="connsiteY6" fmla="*/ 6877695 h 6900297"/>
              <a:gd name="connsiteX7" fmla="*/ 5878318 w 5878318"/>
              <a:gd name="connsiteY7" fmla="*/ 6900297 h 6900297"/>
              <a:gd name="connsiteX8" fmla="*/ 5878318 w 5878318"/>
              <a:gd name="connsiteY8" fmla="*/ 19050 h 6900297"/>
              <a:gd name="connsiteX9" fmla="*/ 234674 w 5878318"/>
              <a:gd name="connsiteY9" fmla="*/ 0 h 6900297"/>
              <a:gd name="connsiteX0" fmla="*/ 234674 w 5878318"/>
              <a:gd name="connsiteY0" fmla="*/ 0 h 6900297"/>
              <a:gd name="connsiteX1" fmla="*/ 48048 w 5878318"/>
              <a:gd name="connsiteY1" fmla="*/ 1107483 h 6900297"/>
              <a:gd name="connsiteX2" fmla="*/ 1352167 w 5878318"/>
              <a:gd name="connsiteY2" fmla="*/ 2788726 h 6900297"/>
              <a:gd name="connsiteX3" fmla="*/ 591782 w 5878318"/>
              <a:gd name="connsiteY3" fmla="*/ 4412174 h 6900297"/>
              <a:gd name="connsiteX4" fmla="*/ 1115817 w 5878318"/>
              <a:gd name="connsiteY4" fmla="*/ 5676900 h 6900297"/>
              <a:gd name="connsiteX5" fmla="*/ 2384096 w 5878318"/>
              <a:gd name="connsiteY5" fmla="*/ 6380458 h 6900297"/>
              <a:gd name="connsiteX6" fmla="*/ 2765096 w 5878318"/>
              <a:gd name="connsiteY6" fmla="*/ 6877695 h 6900297"/>
              <a:gd name="connsiteX7" fmla="*/ 5878318 w 5878318"/>
              <a:gd name="connsiteY7" fmla="*/ 6900297 h 6900297"/>
              <a:gd name="connsiteX8" fmla="*/ 5878318 w 5878318"/>
              <a:gd name="connsiteY8" fmla="*/ 19050 h 6900297"/>
              <a:gd name="connsiteX9" fmla="*/ 234674 w 5878318"/>
              <a:gd name="connsiteY9" fmla="*/ 0 h 6900297"/>
              <a:gd name="connsiteX0" fmla="*/ 234674 w 5878318"/>
              <a:gd name="connsiteY0" fmla="*/ 0 h 6900297"/>
              <a:gd name="connsiteX1" fmla="*/ 48048 w 5878318"/>
              <a:gd name="connsiteY1" fmla="*/ 1107483 h 6900297"/>
              <a:gd name="connsiteX2" fmla="*/ 1352167 w 5878318"/>
              <a:gd name="connsiteY2" fmla="*/ 2788726 h 6900297"/>
              <a:gd name="connsiteX3" fmla="*/ 591782 w 5878318"/>
              <a:gd name="connsiteY3" fmla="*/ 4412174 h 6900297"/>
              <a:gd name="connsiteX4" fmla="*/ 1058667 w 5878318"/>
              <a:gd name="connsiteY4" fmla="*/ 5715000 h 6900297"/>
              <a:gd name="connsiteX5" fmla="*/ 2384096 w 5878318"/>
              <a:gd name="connsiteY5" fmla="*/ 6380458 h 6900297"/>
              <a:gd name="connsiteX6" fmla="*/ 2765096 w 5878318"/>
              <a:gd name="connsiteY6" fmla="*/ 6877695 h 6900297"/>
              <a:gd name="connsiteX7" fmla="*/ 5878318 w 5878318"/>
              <a:gd name="connsiteY7" fmla="*/ 6900297 h 6900297"/>
              <a:gd name="connsiteX8" fmla="*/ 5878318 w 5878318"/>
              <a:gd name="connsiteY8" fmla="*/ 19050 h 6900297"/>
              <a:gd name="connsiteX9" fmla="*/ 234674 w 5878318"/>
              <a:gd name="connsiteY9" fmla="*/ 0 h 6900297"/>
              <a:gd name="connsiteX0" fmla="*/ 234674 w 5878318"/>
              <a:gd name="connsiteY0" fmla="*/ 0 h 6900297"/>
              <a:gd name="connsiteX1" fmla="*/ 48048 w 5878318"/>
              <a:gd name="connsiteY1" fmla="*/ 1107483 h 6900297"/>
              <a:gd name="connsiteX2" fmla="*/ 1352167 w 5878318"/>
              <a:gd name="connsiteY2" fmla="*/ 2788726 h 6900297"/>
              <a:gd name="connsiteX3" fmla="*/ 572732 w 5878318"/>
              <a:gd name="connsiteY3" fmla="*/ 4431224 h 6900297"/>
              <a:gd name="connsiteX4" fmla="*/ 1058667 w 5878318"/>
              <a:gd name="connsiteY4" fmla="*/ 5715000 h 6900297"/>
              <a:gd name="connsiteX5" fmla="*/ 2384096 w 5878318"/>
              <a:gd name="connsiteY5" fmla="*/ 6380458 h 6900297"/>
              <a:gd name="connsiteX6" fmla="*/ 2765096 w 5878318"/>
              <a:gd name="connsiteY6" fmla="*/ 6877695 h 6900297"/>
              <a:gd name="connsiteX7" fmla="*/ 5878318 w 5878318"/>
              <a:gd name="connsiteY7" fmla="*/ 6900297 h 6900297"/>
              <a:gd name="connsiteX8" fmla="*/ 5878318 w 5878318"/>
              <a:gd name="connsiteY8" fmla="*/ 19050 h 6900297"/>
              <a:gd name="connsiteX9" fmla="*/ 234674 w 5878318"/>
              <a:gd name="connsiteY9" fmla="*/ 0 h 6900297"/>
              <a:gd name="connsiteX0" fmla="*/ 234674 w 5878318"/>
              <a:gd name="connsiteY0" fmla="*/ 0 h 6900297"/>
              <a:gd name="connsiteX1" fmla="*/ 48048 w 5878318"/>
              <a:gd name="connsiteY1" fmla="*/ 1107483 h 6900297"/>
              <a:gd name="connsiteX2" fmla="*/ 1364867 w 5878318"/>
              <a:gd name="connsiteY2" fmla="*/ 2763326 h 6900297"/>
              <a:gd name="connsiteX3" fmla="*/ 572732 w 5878318"/>
              <a:gd name="connsiteY3" fmla="*/ 4431224 h 6900297"/>
              <a:gd name="connsiteX4" fmla="*/ 1058667 w 5878318"/>
              <a:gd name="connsiteY4" fmla="*/ 5715000 h 6900297"/>
              <a:gd name="connsiteX5" fmla="*/ 2384096 w 5878318"/>
              <a:gd name="connsiteY5" fmla="*/ 6380458 h 6900297"/>
              <a:gd name="connsiteX6" fmla="*/ 2765096 w 5878318"/>
              <a:gd name="connsiteY6" fmla="*/ 6877695 h 6900297"/>
              <a:gd name="connsiteX7" fmla="*/ 5878318 w 5878318"/>
              <a:gd name="connsiteY7" fmla="*/ 6900297 h 6900297"/>
              <a:gd name="connsiteX8" fmla="*/ 5878318 w 5878318"/>
              <a:gd name="connsiteY8" fmla="*/ 19050 h 6900297"/>
              <a:gd name="connsiteX9" fmla="*/ 234674 w 5878318"/>
              <a:gd name="connsiteY9" fmla="*/ 0 h 6900297"/>
              <a:gd name="connsiteX0" fmla="*/ 267847 w 5911491"/>
              <a:gd name="connsiteY0" fmla="*/ 0 h 6900297"/>
              <a:gd name="connsiteX1" fmla="*/ 30421 w 5911491"/>
              <a:gd name="connsiteY1" fmla="*/ 1107483 h 6900297"/>
              <a:gd name="connsiteX2" fmla="*/ 1398040 w 5911491"/>
              <a:gd name="connsiteY2" fmla="*/ 2763326 h 6900297"/>
              <a:gd name="connsiteX3" fmla="*/ 605905 w 5911491"/>
              <a:gd name="connsiteY3" fmla="*/ 4431224 h 6900297"/>
              <a:gd name="connsiteX4" fmla="*/ 1091840 w 5911491"/>
              <a:gd name="connsiteY4" fmla="*/ 5715000 h 6900297"/>
              <a:gd name="connsiteX5" fmla="*/ 2417269 w 5911491"/>
              <a:gd name="connsiteY5" fmla="*/ 6380458 h 6900297"/>
              <a:gd name="connsiteX6" fmla="*/ 2798269 w 5911491"/>
              <a:gd name="connsiteY6" fmla="*/ 6877695 h 6900297"/>
              <a:gd name="connsiteX7" fmla="*/ 5911491 w 5911491"/>
              <a:gd name="connsiteY7" fmla="*/ 6900297 h 6900297"/>
              <a:gd name="connsiteX8" fmla="*/ 5911491 w 5911491"/>
              <a:gd name="connsiteY8" fmla="*/ 19050 h 6900297"/>
              <a:gd name="connsiteX9" fmla="*/ 267847 w 5911491"/>
              <a:gd name="connsiteY9" fmla="*/ 0 h 6900297"/>
              <a:gd name="connsiteX0" fmla="*/ 267847 w 5911491"/>
              <a:gd name="connsiteY0" fmla="*/ 0 h 6900297"/>
              <a:gd name="connsiteX1" fmla="*/ 30421 w 5911491"/>
              <a:gd name="connsiteY1" fmla="*/ 1107483 h 6900297"/>
              <a:gd name="connsiteX2" fmla="*/ 1398040 w 5911491"/>
              <a:gd name="connsiteY2" fmla="*/ 2763326 h 6900297"/>
              <a:gd name="connsiteX3" fmla="*/ 669405 w 5911491"/>
              <a:gd name="connsiteY3" fmla="*/ 4304224 h 6900297"/>
              <a:gd name="connsiteX4" fmla="*/ 1091840 w 5911491"/>
              <a:gd name="connsiteY4" fmla="*/ 5715000 h 6900297"/>
              <a:gd name="connsiteX5" fmla="*/ 2417269 w 5911491"/>
              <a:gd name="connsiteY5" fmla="*/ 6380458 h 6900297"/>
              <a:gd name="connsiteX6" fmla="*/ 2798269 w 5911491"/>
              <a:gd name="connsiteY6" fmla="*/ 6877695 h 6900297"/>
              <a:gd name="connsiteX7" fmla="*/ 5911491 w 5911491"/>
              <a:gd name="connsiteY7" fmla="*/ 6900297 h 6900297"/>
              <a:gd name="connsiteX8" fmla="*/ 5911491 w 5911491"/>
              <a:gd name="connsiteY8" fmla="*/ 19050 h 6900297"/>
              <a:gd name="connsiteX9" fmla="*/ 267847 w 5911491"/>
              <a:gd name="connsiteY9" fmla="*/ 0 h 6900297"/>
              <a:gd name="connsiteX0" fmla="*/ 267847 w 5911491"/>
              <a:gd name="connsiteY0" fmla="*/ 0 h 6900297"/>
              <a:gd name="connsiteX1" fmla="*/ 30421 w 5911491"/>
              <a:gd name="connsiteY1" fmla="*/ 1107483 h 6900297"/>
              <a:gd name="connsiteX2" fmla="*/ 1398040 w 5911491"/>
              <a:gd name="connsiteY2" fmla="*/ 2763326 h 6900297"/>
              <a:gd name="connsiteX3" fmla="*/ 669405 w 5911491"/>
              <a:gd name="connsiteY3" fmla="*/ 4304224 h 6900297"/>
              <a:gd name="connsiteX4" fmla="*/ 1231540 w 5911491"/>
              <a:gd name="connsiteY4" fmla="*/ 5778500 h 6900297"/>
              <a:gd name="connsiteX5" fmla="*/ 2417269 w 5911491"/>
              <a:gd name="connsiteY5" fmla="*/ 6380458 h 6900297"/>
              <a:gd name="connsiteX6" fmla="*/ 2798269 w 5911491"/>
              <a:gd name="connsiteY6" fmla="*/ 6877695 h 6900297"/>
              <a:gd name="connsiteX7" fmla="*/ 5911491 w 5911491"/>
              <a:gd name="connsiteY7" fmla="*/ 6900297 h 6900297"/>
              <a:gd name="connsiteX8" fmla="*/ 5911491 w 5911491"/>
              <a:gd name="connsiteY8" fmla="*/ 19050 h 6900297"/>
              <a:gd name="connsiteX9" fmla="*/ 267847 w 5911491"/>
              <a:gd name="connsiteY9" fmla="*/ 0 h 6900297"/>
              <a:gd name="connsiteX0" fmla="*/ 267847 w 5911491"/>
              <a:gd name="connsiteY0" fmla="*/ 0 h 6900297"/>
              <a:gd name="connsiteX1" fmla="*/ 30421 w 5911491"/>
              <a:gd name="connsiteY1" fmla="*/ 1107483 h 6900297"/>
              <a:gd name="connsiteX2" fmla="*/ 1398040 w 5911491"/>
              <a:gd name="connsiteY2" fmla="*/ 2763326 h 6900297"/>
              <a:gd name="connsiteX3" fmla="*/ 669405 w 5911491"/>
              <a:gd name="connsiteY3" fmla="*/ 4304224 h 6900297"/>
              <a:gd name="connsiteX4" fmla="*/ 1231540 w 5911491"/>
              <a:gd name="connsiteY4" fmla="*/ 5778500 h 6900297"/>
              <a:gd name="connsiteX5" fmla="*/ 2417269 w 5911491"/>
              <a:gd name="connsiteY5" fmla="*/ 6380458 h 6900297"/>
              <a:gd name="connsiteX6" fmla="*/ 2798269 w 5911491"/>
              <a:gd name="connsiteY6" fmla="*/ 6877695 h 6900297"/>
              <a:gd name="connsiteX7" fmla="*/ 5911491 w 5911491"/>
              <a:gd name="connsiteY7" fmla="*/ 6900297 h 6900297"/>
              <a:gd name="connsiteX8" fmla="*/ 5911491 w 5911491"/>
              <a:gd name="connsiteY8" fmla="*/ 19050 h 6900297"/>
              <a:gd name="connsiteX9" fmla="*/ 267847 w 5911491"/>
              <a:gd name="connsiteY9" fmla="*/ 0 h 6900297"/>
              <a:gd name="connsiteX0" fmla="*/ 267847 w 5911491"/>
              <a:gd name="connsiteY0" fmla="*/ 0 h 6900297"/>
              <a:gd name="connsiteX1" fmla="*/ 30421 w 5911491"/>
              <a:gd name="connsiteY1" fmla="*/ 1107483 h 6900297"/>
              <a:gd name="connsiteX2" fmla="*/ 1398040 w 5911491"/>
              <a:gd name="connsiteY2" fmla="*/ 2763326 h 6900297"/>
              <a:gd name="connsiteX3" fmla="*/ 669405 w 5911491"/>
              <a:gd name="connsiteY3" fmla="*/ 4304224 h 6900297"/>
              <a:gd name="connsiteX4" fmla="*/ 1231540 w 5911491"/>
              <a:gd name="connsiteY4" fmla="*/ 5778500 h 6900297"/>
              <a:gd name="connsiteX5" fmla="*/ 2417269 w 5911491"/>
              <a:gd name="connsiteY5" fmla="*/ 6380458 h 6900297"/>
              <a:gd name="connsiteX6" fmla="*/ 2798269 w 5911491"/>
              <a:gd name="connsiteY6" fmla="*/ 6877695 h 6900297"/>
              <a:gd name="connsiteX7" fmla="*/ 5911491 w 5911491"/>
              <a:gd name="connsiteY7" fmla="*/ 6900297 h 6900297"/>
              <a:gd name="connsiteX8" fmla="*/ 5911491 w 5911491"/>
              <a:gd name="connsiteY8" fmla="*/ 19050 h 6900297"/>
              <a:gd name="connsiteX9" fmla="*/ 267847 w 5911491"/>
              <a:gd name="connsiteY9" fmla="*/ 0 h 6900297"/>
              <a:gd name="connsiteX0" fmla="*/ 267847 w 5911491"/>
              <a:gd name="connsiteY0" fmla="*/ 0 h 6900297"/>
              <a:gd name="connsiteX1" fmla="*/ 30421 w 5911491"/>
              <a:gd name="connsiteY1" fmla="*/ 1107483 h 6900297"/>
              <a:gd name="connsiteX2" fmla="*/ 1398040 w 5911491"/>
              <a:gd name="connsiteY2" fmla="*/ 2763326 h 6900297"/>
              <a:gd name="connsiteX3" fmla="*/ 669405 w 5911491"/>
              <a:gd name="connsiteY3" fmla="*/ 4304224 h 6900297"/>
              <a:gd name="connsiteX4" fmla="*/ 1231540 w 5911491"/>
              <a:gd name="connsiteY4" fmla="*/ 5778500 h 6900297"/>
              <a:gd name="connsiteX5" fmla="*/ 2417269 w 5911491"/>
              <a:gd name="connsiteY5" fmla="*/ 6380458 h 6900297"/>
              <a:gd name="connsiteX6" fmla="*/ 2798269 w 5911491"/>
              <a:gd name="connsiteY6" fmla="*/ 6877695 h 6900297"/>
              <a:gd name="connsiteX7" fmla="*/ 5911491 w 5911491"/>
              <a:gd name="connsiteY7" fmla="*/ 6900297 h 6900297"/>
              <a:gd name="connsiteX8" fmla="*/ 5911491 w 5911491"/>
              <a:gd name="connsiteY8" fmla="*/ 19050 h 6900297"/>
              <a:gd name="connsiteX9" fmla="*/ 267847 w 5911491"/>
              <a:gd name="connsiteY9" fmla="*/ 0 h 6900297"/>
              <a:gd name="connsiteX0" fmla="*/ 267847 w 5911491"/>
              <a:gd name="connsiteY0" fmla="*/ 0 h 6900297"/>
              <a:gd name="connsiteX1" fmla="*/ 30421 w 5911491"/>
              <a:gd name="connsiteY1" fmla="*/ 1107483 h 6900297"/>
              <a:gd name="connsiteX2" fmla="*/ 1398040 w 5911491"/>
              <a:gd name="connsiteY2" fmla="*/ 2763326 h 6900297"/>
              <a:gd name="connsiteX3" fmla="*/ 669405 w 5911491"/>
              <a:gd name="connsiteY3" fmla="*/ 4304224 h 6900297"/>
              <a:gd name="connsiteX4" fmla="*/ 1231540 w 5911491"/>
              <a:gd name="connsiteY4" fmla="*/ 5778500 h 6900297"/>
              <a:gd name="connsiteX5" fmla="*/ 2417269 w 5911491"/>
              <a:gd name="connsiteY5" fmla="*/ 6380458 h 6900297"/>
              <a:gd name="connsiteX6" fmla="*/ 2798269 w 5911491"/>
              <a:gd name="connsiteY6" fmla="*/ 6877695 h 6900297"/>
              <a:gd name="connsiteX7" fmla="*/ 5911491 w 5911491"/>
              <a:gd name="connsiteY7" fmla="*/ 6900297 h 6900297"/>
              <a:gd name="connsiteX8" fmla="*/ 5911491 w 5911491"/>
              <a:gd name="connsiteY8" fmla="*/ 19050 h 6900297"/>
              <a:gd name="connsiteX9" fmla="*/ 267847 w 5911491"/>
              <a:gd name="connsiteY9" fmla="*/ 0 h 6900297"/>
              <a:gd name="connsiteX0" fmla="*/ 267847 w 5911491"/>
              <a:gd name="connsiteY0" fmla="*/ 0 h 6900297"/>
              <a:gd name="connsiteX1" fmla="*/ 30421 w 5911491"/>
              <a:gd name="connsiteY1" fmla="*/ 1107483 h 6900297"/>
              <a:gd name="connsiteX2" fmla="*/ 1398040 w 5911491"/>
              <a:gd name="connsiteY2" fmla="*/ 2763326 h 6900297"/>
              <a:gd name="connsiteX3" fmla="*/ 669405 w 5911491"/>
              <a:gd name="connsiteY3" fmla="*/ 4304224 h 6900297"/>
              <a:gd name="connsiteX4" fmla="*/ 1231540 w 5911491"/>
              <a:gd name="connsiteY4" fmla="*/ 5778500 h 6900297"/>
              <a:gd name="connsiteX5" fmla="*/ 2417269 w 5911491"/>
              <a:gd name="connsiteY5" fmla="*/ 6380458 h 6900297"/>
              <a:gd name="connsiteX6" fmla="*/ 2798269 w 5911491"/>
              <a:gd name="connsiteY6" fmla="*/ 6877695 h 6900297"/>
              <a:gd name="connsiteX7" fmla="*/ 5911491 w 5911491"/>
              <a:gd name="connsiteY7" fmla="*/ 6900297 h 6900297"/>
              <a:gd name="connsiteX8" fmla="*/ 5911491 w 5911491"/>
              <a:gd name="connsiteY8" fmla="*/ 19050 h 6900297"/>
              <a:gd name="connsiteX9" fmla="*/ 267847 w 5911491"/>
              <a:gd name="connsiteY9" fmla="*/ 0 h 6900297"/>
              <a:gd name="connsiteX0" fmla="*/ 267847 w 5911491"/>
              <a:gd name="connsiteY0" fmla="*/ 0 h 6900297"/>
              <a:gd name="connsiteX1" fmla="*/ 30421 w 5911491"/>
              <a:gd name="connsiteY1" fmla="*/ 1107483 h 6900297"/>
              <a:gd name="connsiteX2" fmla="*/ 1398040 w 5911491"/>
              <a:gd name="connsiteY2" fmla="*/ 2763326 h 6900297"/>
              <a:gd name="connsiteX3" fmla="*/ 669405 w 5911491"/>
              <a:gd name="connsiteY3" fmla="*/ 4304224 h 6900297"/>
              <a:gd name="connsiteX4" fmla="*/ 1231540 w 5911491"/>
              <a:gd name="connsiteY4" fmla="*/ 5778500 h 6900297"/>
              <a:gd name="connsiteX5" fmla="*/ 2417269 w 5911491"/>
              <a:gd name="connsiteY5" fmla="*/ 6380458 h 6900297"/>
              <a:gd name="connsiteX6" fmla="*/ 2798269 w 5911491"/>
              <a:gd name="connsiteY6" fmla="*/ 6877695 h 6900297"/>
              <a:gd name="connsiteX7" fmla="*/ 5911491 w 5911491"/>
              <a:gd name="connsiteY7" fmla="*/ 6900297 h 6900297"/>
              <a:gd name="connsiteX8" fmla="*/ 5911491 w 5911491"/>
              <a:gd name="connsiteY8" fmla="*/ 19050 h 6900297"/>
              <a:gd name="connsiteX9" fmla="*/ 267847 w 5911491"/>
              <a:gd name="connsiteY9" fmla="*/ 0 h 6900297"/>
              <a:gd name="connsiteX0" fmla="*/ 267847 w 5911491"/>
              <a:gd name="connsiteY0" fmla="*/ 0 h 6900297"/>
              <a:gd name="connsiteX1" fmla="*/ 30421 w 5911491"/>
              <a:gd name="connsiteY1" fmla="*/ 1107483 h 6900297"/>
              <a:gd name="connsiteX2" fmla="*/ 1398040 w 5911491"/>
              <a:gd name="connsiteY2" fmla="*/ 2763326 h 6900297"/>
              <a:gd name="connsiteX3" fmla="*/ 669405 w 5911491"/>
              <a:gd name="connsiteY3" fmla="*/ 4304224 h 6900297"/>
              <a:gd name="connsiteX4" fmla="*/ 1231540 w 5911491"/>
              <a:gd name="connsiteY4" fmla="*/ 5778500 h 6900297"/>
              <a:gd name="connsiteX5" fmla="*/ 2417269 w 5911491"/>
              <a:gd name="connsiteY5" fmla="*/ 6380458 h 6900297"/>
              <a:gd name="connsiteX6" fmla="*/ 2798269 w 5911491"/>
              <a:gd name="connsiteY6" fmla="*/ 6877695 h 6900297"/>
              <a:gd name="connsiteX7" fmla="*/ 5911491 w 5911491"/>
              <a:gd name="connsiteY7" fmla="*/ 6900297 h 6900297"/>
              <a:gd name="connsiteX8" fmla="*/ 5911491 w 5911491"/>
              <a:gd name="connsiteY8" fmla="*/ 19050 h 6900297"/>
              <a:gd name="connsiteX9" fmla="*/ 267847 w 5911491"/>
              <a:gd name="connsiteY9" fmla="*/ 0 h 6900297"/>
              <a:gd name="connsiteX0" fmla="*/ 267847 w 5911491"/>
              <a:gd name="connsiteY0" fmla="*/ 0 h 6900297"/>
              <a:gd name="connsiteX1" fmla="*/ 30421 w 5911491"/>
              <a:gd name="connsiteY1" fmla="*/ 1107483 h 6900297"/>
              <a:gd name="connsiteX2" fmla="*/ 1398040 w 5911491"/>
              <a:gd name="connsiteY2" fmla="*/ 2763326 h 6900297"/>
              <a:gd name="connsiteX3" fmla="*/ 669405 w 5911491"/>
              <a:gd name="connsiteY3" fmla="*/ 4304224 h 6900297"/>
              <a:gd name="connsiteX4" fmla="*/ 1231540 w 5911491"/>
              <a:gd name="connsiteY4" fmla="*/ 5778500 h 6900297"/>
              <a:gd name="connsiteX5" fmla="*/ 2417269 w 5911491"/>
              <a:gd name="connsiteY5" fmla="*/ 6380458 h 6900297"/>
              <a:gd name="connsiteX6" fmla="*/ 2798269 w 5911491"/>
              <a:gd name="connsiteY6" fmla="*/ 6877695 h 6900297"/>
              <a:gd name="connsiteX7" fmla="*/ 5911491 w 5911491"/>
              <a:gd name="connsiteY7" fmla="*/ 6900297 h 6900297"/>
              <a:gd name="connsiteX8" fmla="*/ 5911491 w 5911491"/>
              <a:gd name="connsiteY8" fmla="*/ 19050 h 6900297"/>
              <a:gd name="connsiteX9" fmla="*/ 267847 w 5911491"/>
              <a:gd name="connsiteY9" fmla="*/ 0 h 6900297"/>
              <a:gd name="connsiteX0" fmla="*/ 267847 w 5911491"/>
              <a:gd name="connsiteY0" fmla="*/ 0 h 6900297"/>
              <a:gd name="connsiteX1" fmla="*/ 30421 w 5911491"/>
              <a:gd name="connsiteY1" fmla="*/ 1107483 h 6900297"/>
              <a:gd name="connsiteX2" fmla="*/ 1398040 w 5911491"/>
              <a:gd name="connsiteY2" fmla="*/ 2763326 h 6900297"/>
              <a:gd name="connsiteX3" fmla="*/ 669405 w 5911491"/>
              <a:gd name="connsiteY3" fmla="*/ 4304224 h 6900297"/>
              <a:gd name="connsiteX4" fmla="*/ 1231540 w 5911491"/>
              <a:gd name="connsiteY4" fmla="*/ 5778500 h 6900297"/>
              <a:gd name="connsiteX5" fmla="*/ 2417269 w 5911491"/>
              <a:gd name="connsiteY5" fmla="*/ 6380458 h 6900297"/>
              <a:gd name="connsiteX6" fmla="*/ 2798269 w 5911491"/>
              <a:gd name="connsiteY6" fmla="*/ 6877695 h 6900297"/>
              <a:gd name="connsiteX7" fmla="*/ 5911491 w 5911491"/>
              <a:gd name="connsiteY7" fmla="*/ 6900297 h 6900297"/>
              <a:gd name="connsiteX8" fmla="*/ 5911491 w 5911491"/>
              <a:gd name="connsiteY8" fmla="*/ 19050 h 6900297"/>
              <a:gd name="connsiteX9" fmla="*/ 267847 w 5911491"/>
              <a:gd name="connsiteY9" fmla="*/ 0 h 6900297"/>
              <a:gd name="connsiteX0" fmla="*/ 267847 w 5911491"/>
              <a:gd name="connsiteY0" fmla="*/ 0 h 6900297"/>
              <a:gd name="connsiteX1" fmla="*/ 30421 w 5911491"/>
              <a:gd name="connsiteY1" fmla="*/ 1107483 h 6900297"/>
              <a:gd name="connsiteX2" fmla="*/ 1398040 w 5911491"/>
              <a:gd name="connsiteY2" fmla="*/ 2763326 h 6900297"/>
              <a:gd name="connsiteX3" fmla="*/ 694805 w 5911491"/>
              <a:gd name="connsiteY3" fmla="*/ 4310574 h 6900297"/>
              <a:gd name="connsiteX4" fmla="*/ 1231540 w 5911491"/>
              <a:gd name="connsiteY4" fmla="*/ 5778500 h 6900297"/>
              <a:gd name="connsiteX5" fmla="*/ 2417269 w 5911491"/>
              <a:gd name="connsiteY5" fmla="*/ 6380458 h 6900297"/>
              <a:gd name="connsiteX6" fmla="*/ 2798269 w 5911491"/>
              <a:gd name="connsiteY6" fmla="*/ 6877695 h 6900297"/>
              <a:gd name="connsiteX7" fmla="*/ 5911491 w 5911491"/>
              <a:gd name="connsiteY7" fmla="*/ 6900297 h 6900297"/>
              <a:gd name="connsiteX8" fmla="*/ 5911491 w 5911491"/>
              <a:gd name="connsiteY8" fmla="*/ 19050 h 6900297"/>
              <a:gd name="connsiteX9" fmla="*/ 267847 w 5911491"/>
              <a:gd name="connsiteY9" fmla="*/ 0 h 6900297"/>
              <a:gd name="connsiteX0" fmla="*/ 267847 w 5911491"/>
              <a:gd name="connsiteY0" fmla="*/ 0 h 6900297"/>
              <a:gd name="connsiteX1" fmla="*/ 30421 w 5911491"/>
              <a:gd name="connsiteY1" fmla="*/ 1107483 h 6900297"/>
              <a:gd name="connsiteX2" fmla="*/ 1398040 w 5911491"/>
              <a:gd name="connsiteY2" fmla="*/ 2763326 h 6900297"/>
              <a:gd name="connsiteX3" fmla="*/ 669405 w 5911491"/>
              <a:gd name="connsiteY3" fmla="*/ 4304224 h 6900297"/>
              <a:gd name="connsiteX4" fmla="*/ 1231540 w 5911491"/>
              <a:gd name="connsiteY4" fmla="*/ 5778500 h 6900297"/>
              <a:gd name="connsiteX5" fmla="*/ 2417269 w 5911491"/>
              <a:gd name="connsiteY5" fmla="*/ 6380458 h 6900297"/>
              <a:gd name="connsiteX6" fmla="*/ 2798269 w 5911491"/>
              <a:gd name="connsiteY6" fmla="*/ 6877695 h 6900297"/>
              <a:gd name="connsiteX7" fmla="*/ 5911491 w 5911491"/>
              <a:gd name="connsiteY7" fmla="*/ 6900297 h 6900297"/>
              <a:gd name="connsiteX8" fmla="*/ 5911491 w 5911491"/>
              <a:gd name="connsiteY8" fmla="*/ 19050 h 6900297"/>
              <a:gd name="connsiteX9" fmla="*/ 267847 w 5911491"/>
              <a:gd name="connsiteY9" fmla="*/ 0 h 6900297"/>
              <a:gd name="connsiteX0" fmla="*/ 267847 w 5911491"/>
              <a:gd name="connsiteY0" fmla="*/ 0 h 6900297"/>
              <a:gd name="connsiteX1" fmla="*/ 30421 w 5911491"/>
              <a:gd name="connsiteY1" fmla="*/ 1107483 h 6900297"/>
              <a:gd name="connsiteX2" fmla="*/ 1398040 w 5911491"/>
              <a:gd name="connsiteY2" fmla="*/ 2763326 h 6900297"/>
              <a:gd name="connsiteX3" fmla="*/ 669405 w 5911491"/>
              <a:gd name="connsiteY3" fmla="*/ 4304224 h 6900297"/>
              <a:gd name="connsiteX4" fmla="*/ 1231540 w 5911491"/>
              <a:gd name="connsiteY4" fmla="*/ 5778500 h 6900297"/>
              <a:gd name="connsiteX5" fmla="*/ 2417269 w 5911491"/>
              <a:gd name="connsiteY5" fmla="*/ 6380458 h 6900297"/>
              <a:gd name="connsiteX6" fmla="*/ 2798269 w 5911491"/>
              <a:gd name="connsiteY6" fmla="*/ 6877695 h 6900297"/>
              <a:gd name="connsiteX7" fmla="*/ 5911491 w 5911491"/>
              <a:gd name="connsiteY7" fmla="*/ 6900297 h 6900297"/>
              <a:gd name="connsiteX8" fmla="*/ 5911491 w 5911491"/>
              <a:gd name="connsiteY8" fmla="*/ 19050 h 6900297"/>
              <a:gd name="connsiteX9" fmla="*/ 267847 w 5911491"/>
              <a:gd name="connsiteY9" fmla="*/ 0 h 6900297"/>
              <a:gd name="connsiteX0" fmla="*/ 267847 w 5911491"/>
              <a:gd name="connsiteY0" fmla="*/ 0 h 6900297"/>
              <a:gd name="connsiteX1" fmla="*/ 30421 w 5911491"/>
              <a:gd name="connsiteY1" fmla="*/ 1107483 h 6900297"/>
              <a:gd name="connsiteX2" fmla="*/ 1398040 w 5911491"/>
              <a:gd name="connsiteY2" fmla="*/ 2763326 h 6900297"/>
              <a:gd name="connsiteX3" fmla="*/ 669405 w 5911491"/>
              <a:gd name="connsiteY3" fmla="*/ 4304224 h 6900297"/>
              <a:gd name="connsiteX4" fmla="*/ 1231540 w 5911491"/>
              <a:gd name="connsiteY4" fmla="*/ 5778500 h 6900297"/>
              <a:gd name="connsiteX5" fmla="*/ 2417269 w 5911491"/>
              <a:gd name="connsiteY5" fmla="*/ 6380458 h 6900297"/>
              <a:gd name="connsiteX6" fmla="*/ 2798269 w 5911491"/>
              <a:gd name="connsiteY6" fmla="*/ 6877695 h 6900297"/>
              <a:gd name="connsiteX7" fmla="*/ 5911491 w 5911491"/>
              <a:gd name="connsiteY7" fmla="*/ 6900297 h 6900297"/>
              <a:gd name="connsiteX8" fmla="*/ 5911491 w 5911491"/>
              <a:gd name="connsiteY8" fmla="*/ 19050 h 6900297"/>
              <a:gd name="connsiteX9" fmla="*/ 267847 w 5911491"/>
              <a:gd name="connsiteY9" fmla="*/ 0 h 6900297"/>
              <a:gd name="connsiteX0" fmla="*/ 267847 w 5911491"/>
              <a:gd name="connsiteY0" fmla="*/ 0 h 6900297"/>
              <a:gd name="connsiteX1" fmla="*/ 30421 w 5911491"/>
              <a:gd name="connsiteY1" fmla="*/ 1107483 h 6900297"/>
              <a:gd name="connsiteX2" fmla="*/ 1398040 w 5911491"/>
              <a:gd name="connsiteY2" fmla="*/ 2763326 h 6900297"/>
              <a:gd name="connsiteX3" fmla="*/ 669405 w 5911491"/>
              <a:gd name="connsiteY3" fmla="*/ 4304224 h 6900297"/>
              <a:gd name="connsiteX4" fmla="*/ 1231540 w 5911491"/>
              <a:gd name="connsiteY4" fmla="*/ 5778500 h 6900297"/>
              <a:gd name="connsiteX5" fmla="*/ 2417269 w 5911491"/>
              <a:gd name="connsiteY5" fmla="*/ 6380458 h 6900297"/>
              <a:gd name="connsiteX6" fmla="*/ 2798269 w 5911491"/>
              <a:gd name="connsiteY6" fmla="*/ 6877695 h 6900297"/>
              <a:gd name="connsiteX7" fmla="*/ 5911491 w 5911491"/>
              <a:gd name="connsiteY7" fmla="*/ 6900297 h 6900297"/>
              <a:gd name="connsiteX8" fmla="*/ 5911491 w 5911491"/>
              <a:gd name="connsiteY8" fmla="*/ 19050 h 6900297"/>
              <a:gd name="connsiteX9" fmla="*/ 267847 w 5911491"/>
              <a:gd name="connsiteY9" fmla="*/ 0 h 6900297"/>
              <a:gd name="connsiteX0" fmla="*/ 267847 w 5911491"/>
              <a:gd name="connsiteY0" fmla="*/ 0 h 6900297"/>
              <a:gd name="connsiteX1" fmla="*/ 30421 w 5911491"/>
              <a:gd name="connsiteY1" fmla="*/ 1107483 h 6900297"/>
              <a:gd name="connsiteX2" fmla="*/ 1398040 w 5911491"/>
              <a:gd name="connsiteY2" fmla="*/ 2763326 h 6900297"/>
              <a:gd name="connsiteX3" fmla="*/ 669405 w 5911491"/>
              <a:gd name="connsiteY3" fmla="*/ 4304224 h 6900297"/>
              <a:gd name="connsiteX4" fmla="*/ 1231540 w 5911491"/>
              <a:gd name="connsiteY4" fmla="*/ 5778500 h 6900297"/>
              <a:gd name="connsiteX5" fmla="*/ 2417269 w 5911491"/>
              <a:gd name="connsiteY5" fmla="*/ 6380458 h 6900297"/>
              <a:gd name="connsiteX6" fmla="*/ 2798269 w 5911491"/>
              <a:gd name="connsiteY6" fmla="*/ 6877695 h 6900297"/>
              <a:gd name="connsiteX7" fmla="*/ 5911491 w 5911491"/>
              <a:gd name="connsiteY7" fmla="*/ 6900297 h 6900297"/>
              <a:gd name="connsiteX8" fmla="*/ 5911491 w 5911491"/>
              <a:gd name="connsiteY8" fmla="*/ 19050 h 6900297"/>
              <a:gd name="connsiteX9" fmla="*/ 267847 w 5911491"/>
              <a:gd name="connsiteY9" fmla="*/ 0 h 6900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911491" h="6900297">
                <a:moveTo>
                  <a:pt x="267847" y="0"/>
                </a:moveTo>
                <a:cubicBezTo>
                  <a:pt x="-62784" y="537275"/>
                  <a:pt x="-10908" y="771686"/>
                  <a:pt x="30421" y="1107483"/>
                </a:cubicBezTo>
                <a:cubicBezTo>
                  <a:pt x="102746" y="1686086"/>
                  <a:pt x="1315383" y="1859258"/>
                  <a:pt x="1398040" y="2763326"/>
                </a:cubicBezTo>
                <a:cubicBezTo>
                  <a:pt x="1480697" y="3667394"/>
                  <a:pt x="819922" y="3546637"/>
                  <a:pt x="669405" y="4304224"/>
                </a:cubicBezTo>
                <a:cubicBezTo>
                  <a:pt x="518888" y="5061811"/>
                  <a:pt x="669296" y="5447278"/>
                  <a:pt x="1231540" y="5778500"/>
                </a:cubicBezTo>
                <a:cubicBezTo>
                  <a:pt x="1857284" y="6122422"/>
                  <a:pt x="2118819" y="6024212"/>
                  <a:pt x="2417269" y="6380458"/>
                </a:cubicBezTo>
                <a:cubicBezTo>
                  <a:pt x="2715719" y="6736704"/>
                  <a:pt x="2671269" y="6711949"/>
                  <a:pt x="2798269" y="6877695"/>
                </a:cubicBezTo>
                <a:lnTo>
                  <a:pt x="5911491" y="6900297"/>
                </a:lnTo>
                <a:lnTo>
                  <a:pt x="5911491" y="19050"/>
                </a:lnTo>
                <a:lnTo>
                  <a:pt x="267847" y="0"/>
                </a:lnTo>
                <a:close/>
              </a:path>
            </a:pathLst>
          </a:custGeom>
          <a:solidFill>
            <a:schemeClr val="accent2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6" name="Полилиния: фигура 25">
            <a:extLst>
              <a:ext uri="{FF2B5EF4-FFF2-40B4-BE49-F238E27FC236}">
                <a16:creationId xmlns="" xmlns:a16="http://schemas.microsoft.com/office/drawing/2014/main" id="{0457E147-2F53-48D4-8F04-C3F1502156C3}"/>
              </a:ext>
            </a:extLst>
          </p:cNvPr>
          <p:cNvSpPr/>
          <p:nvPr/>
        </p:nvSpPr>
        <p:spPr>
          <a:xfrm>
            <a:off x="5061000" y="0"/>
            <a:ext cx="7131000" cy="6900297"/>
          </a:xfrm>
          <a:custGeom>
            <a:avLst/>
            <a:gdLst>
              <a:gd name="connsiteX0" fmla="*/ 1286359 w 6834753"/>
              <a:gd name="connsiteY0" fmla="*/ 30996 h 6896745"/>
              <a:gd name="connsiteX1" fmla="*/ 0 w 6834753"/>
              <a:gd name="connsiteY1" fmla="*/ 1720312 h 6896745"/>
              <a:gd name="connsiteX2" fmla="*/ 2278251 w 6834753"/>
              <a:gd name="connsiteY2" fmla="*/ 2960176 h 6896745"/>
              <a:gd name="connsiteX3" fmla="*/ 898902 w 6834753"/>
              <a:gd name="connsiteY3" fmla="*/ 3859078 h 6896745"/>
              <a:gd name="connsiteX4" fmla="*/ 4293031 w 6834753"/>
              <a:gd name="connsiteY4" fmla="*/ 6323308 h 6896745"/>
              <a:gd name="connsiteX5" fmla="*/ 4293031 w 6834753"/>
              <a:gd name="connsiteY5" fmla="*/ 6896745 h 6896745"/>
              <a:gd name="connsiteX6" fmla="*/ 6834753 w 6834753"/>
              <a:gd name="connsiteY6" fmla="*/ 6881247 h 6896745"/>
              <a:gd name="connsiteX7" fmla="*/ 6834753 w 6834753"/>
              <a:gd name="connsiteY7" fmla="*/ 0 h 6896745"/>
              <a:gd name="connsiteX8" fmla="*/ 1286359 w 6834753"/>
              <a:gd name="connsiteY8" fmla="*/ 30996 h 6896745"/>
              <a:gd name="connsiteX0" fmla="*/ 991892 w 6540286"/>
              <a:gd name="connsiteY0" fmla="*/ 30996 h 6896745"/>
              <a:gd name="connsiteX1" fmla="*/ 0 w 6540286"/>
              <a:gd name="connsiteY1" fmla="*/ 1642820 h 6896745"/>
              <a:gd name="connsiteX2" fmla="*/ 1983784 w 6540286"/>
              <a:gd name="connsiteY2" fmla="*/ 2960176 h 6896745"/>
              <a:gd name="connsiteX3" fmla="*/ 604435 w 6540286"/>
              <a:gd name="connsiteY3" fmla="*/ 3859078 h 6896745"/>
              <a:gd name="connsiteX4" fmla="*/ 3998564 w 6540286"/>
              <a:gd name="connsiteY4" fmla="*/ 6323308 h 6896745"/>
              <a:gd name="connsiteX5" fmla="*/ 3998564 w 6540286"/>
              <a:gd name="connsiteY5" fmla="*/ 6896745 h 6896745"/>
              <a:gd name="connsiteX6" fmla="*/ 6540286 w 6540286"/>
              <a:gd name="connsiteY6" fmla="*/ 6881247 h 6896745"/>
              <a:gd name="connsiteX7" fmla="*/ 6540286 w 6540286"/>
              <a:gd name="connsiteY7" fmla="*/ 0 h 6896745"/>
              <a:gd name="connsiteX8" fmla="*/ 991892 w 6540286"/>
              <a:gd name="connsiteY8" fmla="*/ 30996 h 6896745"/>
              <a:gd name="connsiteX0" fmla="*/ 993638 w 6542032"/>
              <a:gd name="connsiteY0" fmla="*/ 30996 h 6896745"/>
              <a:gd name="connsiteX1" fmla="*/ 1746 w 6542032"/>
              <a:gd name="connsiteY1" fmla="*/ 1642820 h 6896745"/>
              <a:gd name="connsiteX2" fmla="*/ 1985530 w 6542032"/>
              <a:gd name="connsiteY2" fmla="*/ 2960176 h 6896745"/>
              <a:gd name="connsiteX3" fmla="*/ 606181 w 6542032"/>
              <a:gd name="connsiteY3" fmla="*/ 3859078 h 6896745"/>
              <a:gd name="connsiteX4" fmla="*/ 4000310 w 6542032"/>
              <a:gd name="connsiteY4" fmla="*/ 6323308 h 6896745"/>
              <a:gd name="connsiteX5" fmla="*/ 4000310 w 6542032"/>
              <a:gd name="connsiteY5" fmla="*/ 6896745 h 6896745"/>
              <a:gd name="connsiteX6" fmla="*/ 6542032 w 6542032"/>
              <a:gd name="connsiteY6" fmla="*/ 6881247 h 6896745"/>
              <a:gd name="connsiteX7" fmla="*/ 6542032 w 6542032"/>
              <a:gd name="connsiteY7" fmla="*/ 0 h 6896745"/>
              <a:gd name="connsiteX8" fmla="*/ 993638 w 6542032"/>
              <a:gd name="connsiteY8" fmla="*/ 30996 h 6896745"/>
              <a:gd name="connsiteX0" fmla="*/ 993638 w 6542032"/>
              <a:gd name="connsiteY0" fmla="*/ 30996 h 6896745"/>
              <a:gd name="connsiteX1" fmla="*/ 1746 w 6542032"/>
              <a:gd name="connsiteY1" fmla="*/ 1642820 h 6896745"/>
              <a:gd name="connsiteX2" fmla="*/ 1985530 w 6542032"/>
              <a:gd name="connsiteY2" fmla="*/ 2960176 h 6896745"/>
              <a:gd name="connsiteX3" fmla="*/ 606181 w 6542032"/>
              <a:gd name="connsiteY3" fmla="*/ 3859078 h 6896745"/>
              <a:gd name="connsiteX4" fmla="*/ 4000310 w 6542032"/>
              <a:gd name="connsiteY4" fmla="*/ 6323308 h 6896745"/>
              <a:gd name="connsiteX5" fmla="*/ 4000310 w 6542032"/>
              <a:gd name="connsiteY5" fmla="*/ 6896745 h 6896745"/>
              <a:gd name="connsiteX6" fmla="*/ 6542032 w 6542032"/>
              <a:gd name="connsiteY6" fmla="*/ 6881247 h 6896745"/>
              <a:gd name="connsiteX7" fmla="*/ 6542032 w 6542032"/>
              <a:gd name="connsiteY7" fmla="*/ 0 h 6896745"/>
              <a:gd name="connsiteX8" fmla="*/ 993638 w 6542032"/>
              <a:gd name="connsiteY8" fmla="*/ 30996 h 6896745"/>
              <a:gd name="connsiteX0" fmla="*/ 993638 w 6542032"/>
              <a:gd name="connsiteY0" fmla="*/ 30996 h 6896745"/>
              <a:gd name="connsiteX1" fmla="*/ 1746 w 6542032"/>
              <a:gd name="connsiteY1" fmla="*/ 1642820 h 6896745"/>
              <a:gd name="connsiteX2" fmla="*/ 1985530 w 6542032"/>
              <a:gd name="connsiteY2" fmla="*/ 2960176 h 6896745"/>
              <a:gd name="connsiteX3" fmla="*/ 606181 w 6542032"/>
              <a:gd name="connsiteY3" fmla="*/ 3859078 h 6896745"/>
              <a:gd name="connsiteX4" fmla="*/ 4000310 w 6542032"/>
              <a:gd name="connsiteY4" fmla="*/ 6323308 h 6896745"/>
              <a:gd name="connsiteX5" fmla="*/ 4000310 w 6542032"/>
              <a:gd name="connsiteY5" fmla="*/ 6896745 h 6896745"/>
              <a:gd name="connsiteX6" fmla="*/ 6542032 w 6542032"/>
              <a:gd name="connsiteY6" fmla="*/ 6881247 h 6896745"/>
              <a:gd name="connsiteX7" fmla="*/ 6542032 w 6542032"/>
              <a:gd name="connsiteY7" fmla="*/ 0 h 6896745"/>
              <a:gd name="connsiteX8" fmla="*/ 993638 w 6542032"/>
              <a:gd name="connsiteY8" fmla="*/ 30996 h 6896745"/>
              <a:gd name="connsiteX0" fmla="*/ 993638 w 6542032"/>
              <a:gd name="connsiteY0" fmla="*/ 30996 h 6896745"/>
              <a:gd name="connsiteX1" fmla="*/ 1746 w 6542032"/>
              <a:gd name="connsiteY1" fmla="*/ 1642820 h 6896745"/>
              <a:gd name="connsiteX2" fmla="*/ 1985530 w 6542032"/>
              <a:gd name="connsiteY2" fmla="*/ 2960176 h 6896745"/>
              <a:gd name="connsiteX3" fmla="*/ 606181 w 6542032"/>
              <a:gd name="connsiteY3" fmla="*/ 3859078 h 6896745"/>
              <a:gd name="connsiteX4" fmla="*/ 4000310 w 6542032"/>
              <a:gd name="connsiteY4" fmla="*/ 6323308 h 6896745"/>
              <a:gd name="connsiteX5" fmla="*/ 4000310 w 6542032"/>
              <a:gd name="connsiteY5" fmla="*/ 6896745 h 6896745"/>
              <a:gd name="connsiteX6" fmla="*/ 6542032 w 6542032"/>
              <a:gd name="connsiteY6" fmla="*/ 6881247 h 6896745"/>
              <a:gd name="connsiteX7" fmla="*/ 6542032 w 6542032"/>
              <a:gd name="connsiteY7" fmla="*/ 0 h 6896745"/>
              <a:gd name="connsiteX8" fmla="*/ 993638 w 6542032"/>
              <a:gd name="connsiteY8" fmla="*/ 30996 h 6896745"/>
              <a:gd name="connsiteX0" fmla="*/ 993638 w 6542032"/>
              <a:gd name="connsiteY0" fmla="*/ 30996 h 6896745"/>
              <a:gd name="connsiteX1" fmla="*/ 1746 w 6542032"/>
              <a:gd name="connsiteY1" fmla="*/ 1642820 h 6896745"/>
              <a:gd name="connsiteX2" fmla="*/ 1985530 w 6542032"/>
              <a:gd name="connsiteY2" fmla="*/ 2960176 h 6896745"/>
              <a:gd name="connsiteX3" fmla="*/ 606181 w 6542032"/>
              <a:gd name="connsiteY3" fmla="*/ 3859078 h 6896745"/>
              <a:gd name="connsiteX4" fmla="*/ 4000310 w 6542032"/>
              <a:gd name="connsiteY4" fmla="*/ 6323308 h 6896745"/>
              <a:gd name="connsiteX5" fmla="*/ 4000310 w 6542032"/>
              <a:gd name="connsiteY5" fmla="*/ 6896745 h 6896745"/>
              <a:gd name="connsiteX6" fmla="*/ 6542032 w 6542032"/>
              <a:gd name="connsiteY6" fmla="*/ 6881247 h 6896745"/>
              <a:gd name="connsiteX7" fmla="*/ 6542032 w 6542032"/>
              <a:gd name="connsiteY7" fmla="*/ 0 h 6896745"/>
              <a:gd name="connsiteX8" fmla="*/ 993638 w 6542032"/>
              <a:gd name="connsiteY8" fmla="*/ 30996 h 6896745"/>
              <a:gd name="connsiteX0" fmla="*/ 993638 w 6542032"/>
              <a:gd name="connsiteY0" fmla="*/ 30996 h 6896745"/>
              <a:gd name="connsiteX1" fmla="*/ 1746 w 6542032"/>
              <a:gd name="connsiteY1" fmla="*/ 1642820 h 6896745"/>
              <a:gd name="connsiteX2" fmla="*/ 1985530 w 6542032"/>
              <a:gd name="connsiteY2" fmla="*/ 2960176 h 6896745"/>
              <a:gd name="connsiteX3" fmla="*/ 606181 w 6542032"/>
              <a:gd name="connsiteY3" fmla="*/ 3859078 h 6896745"/>
              <a:gd name="connsiteX4" fmla="*/ 4000310 w 6542032"/>
              <a:gd name="connsiteY4" fmla="*/ 6323308 h 6896745"/>
              <a:gd name="connsiteX5" fmla="*/ 4000310 w 6542032"/>
              <a:gd name="connsiteY5" fmla="*/ 6896745 h 6896745"/>
              <a:gd name="connsiteX6" fmla="*/ 6542032 w 6542032"/>
              <a:gd name="connsiteY6" fmla="*/ 6881247 h 6896745"/>
              <a:gd name="connsiteX7" fmla="*/ 6542032 w 6542032"/>
              <a:gd name="connsiteY7" fmla="*/ 0 h 6896745"/>
              <a:gd name="connsiteX8" fmla="*/ 993638 w 6542032"/>
              <a:gd name="connsiteY8" fmla="*/ 30996 h 6896745"/>
              <a:gd name="connsiteX0" fmla="*/ 993638 w 6542032"/>
              <a:gd name="connsiteY0" fmla="*/ 30996 h 6896745"/>
              <a:gd name="connsiteX1" fmla="*/ 1746 w 6542032"/>
              <a:gd name="connsiteY1" fmla="*/ 1642820 h 6896745"/>
              <a:gd name="connsiteX2" fmla="*/ 1985530 w 6542032"/>
              <a:gd name="connsiteY2" fmla="*/ 2960176 h 6896745"/>
              <a:gd name="connsiteX3" fmla="*/ 606181 w 6542032"/>
              <a:gd name="connsiteY3" fmla="*/ 3859078 h 6896745"/>
              <a:gd name="connsiteX4" fmla="*/ 4000310 w 6542032"/>
              <a:gd name="connsiteY4" fmla="*/ 6323308 h 6896745"/>
              <a:gd name="connsiteX5" fmla="*/ 4000310 w 6542032"/>
              <a:gd name="connsiteY5" fmla="*/ 6896745 h 6896745"/>
              <a:gd name="connsiteX6" fmla="*/ 6542032 w 6542032"/>
              <a:gd name="connsiteY6" fmla="*/ 6881247 h 6896745"/>
              <a:gd name="connsiteX7" fmla="*/ 6542032 w 6542032"/>
              <a:gd name="connsiteY7" fmla="*/ 0 h 6896745"/>
              <a:gd name="connsiteX8" fmla="*/ 993638 w 6542032"/>
              <a:gd name="connsiteY8" fmla="*/ 30996 h 6896745"/>
              <a:gd name="connsiteX0" fmla="*/ 993638 w 6542032"/>
              <a:gd name="connsiteY0" fmla="*/ 30996 h 6896745"/>
              <a:gd name="connsiteX1" fmla="*/ 1746 w 6542032"/>
              <a:gd name="connsiteY1" fmla="*/ 1642820 h 6896745"/>
              <a:gd name="connsiteX2" fmla="*/ 1985530 w 6542032"/>
              <a:gd name="connsiteY2" fmla="*/ 2960176 h 6896745"/>
              <a:gd name="connsiteX3" fmla="*/ 900649 w 6542032"/>
              <a:gd name="connsiteY3" fmla="*/ 4076055 h 6896745"/>
              <a:gd name="connsiteX4" fmla="*/ 4000310 w 6542032"/>
              <a:gd name="connsiteY4" fmla="*/ 6323308 h 6896745"/>
              <a:gd name="connsiteX5" fmla="*/ 4000310 w 6542032"/>
              <a:gd name="connsiteY5" fmla="*/ 6896745 h 6896745"/>
              <a:gd name="connsiteX6" fmla="*/ 6542032 w 6542032"/>
              <a:gd name="connsiteY6" fmla="*/ 6881247 h 6896745"/>
              <a:gd name="connsiteX7" fmla="*/ 6542032 w 6542032"/>
              <a:gd name="connsiteY7" fmla="*/ 0 h 6896745"/>
              <a:gd name="connsiteX8" fmla="*/ 993638 w 6542032"/>
              <a:gd name="connsiteY8" fmla="*/ 30996 h 6896745"/>
              <a:gd name="connsiteX0" fmla="*/ 993638 w 6542032"/>
              <a:gd name="connsiteY0" fmla="*/ 30996 h 6896745"/>
              <a:gd name="connsiteX1" fmla="*/ 1746 w 6542032"/>
              <a:gd name="connsiteY1" fmla="*/ 1642820 h 6896745"/>
              <a:gd name="connsiteX2" fmla="*/ 1520581 w 6542032"/>
              <a:gd name="connsiteY2" fmla="*/ 2960176 h 6896745"/>
              <a:gd name="connsiteX3" fmla="*/ 900649 w 6542032"/>
              <a:gd name="connsiteY3" fmla="*/ 4076055 h 6896745"/>
              <a:gd name="connsiteX4" fmla="*/ 4000310 w 6542032"/>
              <a:gd name="connsiteY4" fmla="*/ 6323308 h 6896745"/>
              <a:gd name="connsiteX5" fmla="*/ 4000310 w 6542032"/>
              <a:gd name="connsiteY5" fmla="*/ 6896745 h 6896745"/>
              <a:gd name="connsiteX6" fmla="*/ 6542032 w 6542032"/>
              <a:gd name="connsiteY6" fmla="*/ 6881247 h 6896745"/>
              <a:gd name="connsiteX7" fmla="*/ 6542032 w 6542032"/>
              <a:gd name="connsiteY7" fmla="*/ 0 h 6896745"/>
              <a:gd name="connsiteX8" fmla="*/ 993638 w 6542032"/>
              <a:gd name="connsiteY8" fmla="*/ 30996 h 6896745"/>
              <a:gd name="connsiteX0" fmla="*/ 684934 w 6233328"/>
              <a:gd name="connsiteY0" fmla="*/ 30996 h 6896745"/>
              <a:gd name="connsiteX1" fmla="*/ 3008 w 6233328"/>
              <a:gd name="connsiteY1" fmla="*/ 1069383 h 6896745"/>
              <a:gd name="connsiteX2" fmla="*/ 1211877 w 6233328"/>
              <a:gd name="connsiteY2" fmla="*/ 2960176 h 6896745"/>
              <a:gd name="connsiteX3" fmla="*/ 591945 w 6233328"/>
              <a:gd name="connsiteY3" fmla="*/ 4076055 h 6896745"/>
              <a:gd name="connsiteX4" fmla="*/ 3691606 w 6233328"/>
              <a:gd name="connsiteY4" fmla="*/ 6323308 h 6896745"/>
              <a:gd name="connsiteX5" fmla="*/ 3691606 w 6233328"/>
              <a:gd name="connsiteY5" fmla="*/ 6896745 h 6896745"/>
              <a:gd name="connsiteX6" fmla="*/ 6233328 w 6233328"/>
              <a:gd name="connsiteY6" fmla="*/ 6881247 h 6896745"/>
              <a:gd name="connsiteX7" fmla="*/ 6233328 w 6233328"/>
              <a:gd name="connsiteY7" fmla="*/ 0 h 6896745"/>
              <a:gd name="connsiteX8" fmla="*/ 684934 w 6233328"/>
              <a:gd name="connsiteY8" fmla="*/ 30996 h 6896745"/>
              <a:gd name="connsiteX0" fmla="*/ 684934 w 6233328"/>
              <a:gd name="connsiteY0" fmla="*/ 0 h 6896745"/>
              <a:gd name="connsiteX1" fmla="*/ 3008 w 6233328"/>
              <a:gd name="connsiteY1" fmla="*/ 1069383 h 6896745"/>
              <a:gd name="connsiteX2" fmla="*/ 1211877 w 6233328"/>
              <a:gd name="connsiteY2" fmla="*/ 2960176 h 6896745"/>
              <a:gd name="connsiteX3" fmla="*/ 591945 w 6233328"/>
              <a:gd name="connsiteY3" fmla="*/ 4076055 h 6896745"/>
              <a:gd name="connsiteX4" fmla="*/ 3691606 w 6233328"/>
              <a:gd name="connsiteY4" fmla="*/ 6323308 h 6896745"/>
              <a:gd name="connsiteX5" fmla="*/ 3691606 w 6233328"/>
              <a:gd name="connsiteY5" fmla="*/ 6896745 h 6896745"/>
              <a:gd name="connsiteX6" fmla="*/ 6233328 w 6233328"/>
              <a:gd name="connsiteY6" fmla="*/ 6881247 h 6896745"/>
              <a:gd name="connsiteX7" fmla="*/ 6233328 w 6233328"/>
              <a:gd name="connsiteY7" fmla="*/ 0 h 6896745"/>
              <a:gd name="connsiteX8" fmla="*/ 684934 w 6233328"/>
              <a:gd name="connsiteY8" fmla="*/ 0 h 6896745"/>
              <a:gd name="connsiteX0" fmla="*/ 684934 w 6233328"/>
              <a:gd name="connsiteY0" fmla="*/ 0 h 6896745"/>
              <a:gd name="connsiteX1" fmla="*/ 3008 w 6233328"/>
              <a:gd name="connsiteY1" fmla="*/ 1069383 h 6896745"/>
              <a:gd name="connsiteX2" fmla="*/ 1211877 w 6233328"/>
              <a:gd name="connsiteY2" fmla="*/ 2960176 h 6896745"/>
              <a:gd name="connsiteX3" fmla="*/ 622942 w 6233328"/>
              <a:gd name="connsiteY3" fmla="*/ 4355024 h 6896745"/>
              <a:gd name="connsiteX4" fmla="*/ 3691606 w 6233328"/>
              <a:gd name="connsiteY4" fmla="*/ 6323308 h 6896745"/>
              <a:gd name="connsiteX5" fmla="*/ 3691606 w 6233328"/>
              <a:gd name="connsiteY5" fmla="*/ 6896745 h 6896745"/>
              <a:gd name="connsiteX6" fmla="*/ 6233328 w 6233328"/>
              <a:gd name="connsiteY6" fmla="*/ 6881247 h 6896745"/>
              <a:gd name="connsiteX7" fmla="*/ 6233328 w 6233328"/>
              <a:gd name="connsiteY7" fmla="*/ 0 h 6896745"/>
              <a:gd name="connsiteX8" fmla="*/ 684934 w 6233328"/>
              <a:gd name="connsiteY8" fmla="*/ 0 h 6896745"/>
              <a:gd name="connsiteX0" fmla="*/ 301956 w 5850350"/>
              <a:gd name="connsiteY0" fmla="*/ 0 h 6896745"/>
              <a:gd name="connsiteX1" fmla="*/ 20080 w 5850350"/>
              <a:gd name="connsiteY1" fmla="*/ 1088433 h 6896745"/>
              <a:gd name="connsiteX2" fmla="*/ 828899 w 5850350"/>
              <a:gd name="connsiteY2" fmla="*/ 2960176 h 6896745"/>
              <a:gd name="connsiteX3" fmla="*/ 239964 w 5850350"/>
              <a:gd name="connsiteY3" fmla="*/ 4355024 h 6896745"/>
              <a:gd name="connsiteX4" fmla="*/ 3308628 w 5850350"/>
              <a:gd name="connsiteY4" fmla="*/ 6323308 h 6896745"/>
              <a:gd name="connsiteX5" fmla="*/ 3308628 w 5850350"/>
              <a:gd name="connsiteY5" fmla="*/ 6896745 h 6896745"/>
              <a:gd name="connsiteX6" fmla="*/ 5850350 w 5850350"/>
              <a:gd name="connsiteY6" fmla="*/ 6881247 h 6896745"/>
              <a:gd name="connsiteX7" fmla="*/ 5850350 w 5850350"/>
              <a:gd name="connsiteY7" fmla="*/ 0 h 6896745"/>
              <a:gd name="connsiteX8" fmla="*/ 301956 w 5850350"/>
              <a:gd name="connsiteY8" fmla="*/ 0 h 6896745"/>
              <a:gd name="connsiteX0" fmla="*/ 301956 w 5850350"/>
              <a:gd name="connsiteY0" fmla="*/ 0 h 6896745"/>
              <a:gd name="connsiteX1" fmla="*/ 20080 w 5850350"/>
              <a:gd name="connsiteY1" fmla="*/ 1088433 h 6896745"/>
              <a:gd name="connsiteX2" fmla="*/ 1324199 w 5850350"/>
              <a:gd name="connsiteY2" fmla="*/ 2769676 h 6896745"/>
              <a:gd name="connsiteX3" fmla="*/ 239964 w 5850350"/>
              <a:gd name="connsiteY3" fmla="*/ 4355024 h 6896745"/>
              <a:gd name="connsiteX4" fmla="*/ 3308628 w 5850350"/>
              <a:gd name="connsiteY4" fmla="*/ 6323308 h 6896745"/>
              <a:gd name="connsiteX5" fmla="*/ 3308628 w 5850350"/>
              <a:gd name="connsiteY5" fmla="*/ 6896745 h 6896745"/>
              <a:gd name="connsiteX6" fmla="*/ 5850350 w 5850350"/>
              <a:gd name="connsiteY6" fmla="*/ 6881247 h 6896745"/>
              <a:gd name="connsiteX7" fmla="*/ 5850350 w 5850350"/>
              <a:gd name="connsiteY7" fmla="*/ 0 h 6896745"/>
              <a:gd name="connsiteX8" fmla="*/ 301956 w 5850350"/>
              <a:gd name="connsiteY8" fmla="*/ 0 h 6896745"/>
              <a:gd name="connsiteX0" fmla="*/ 234674 w 5878318"/>
              <a:gd name="connsiteY0" fmla="*/ 0 h 6915795"/>
              <a:gd name="connsiteX1" fmla="*/ 48048 w 5878318"/>
              <a:gd name="connsiteY1" fmla="*/ 1107483 h 6915795"/>
              <a:gd name="connsiteX2" fmla="*/ 1352167 w 5878318"/>
              <a:gd name="connsiteY2" fmla="*/ 2788726 h 6915795"/>
              <a:gd name="connsiteX3" fmla="*/ 267932 w 5878318"/>
              <a:gd name="connsiteY3" fmla="*/ 4374074 h 6915795"/>
              <a:gd name="connsiteX4" fmla="*/ 3336596 w 5878318"/>
              <a:gd name="connsiteY4" fmla="*/ 6342358 h 6915795"/>
              <a:gd name="connsiteX5" fmla="*/ 3336596 w 5878318"/>
              <a:gd name="connsiteY5" fmla="*/ 6915795 h 6915795"/>
              <a:gd name="connsiteX6" fmla="*/ 5878318 w 5878318"/>
              <a:gd name="connsiteY6" fmla="*/ 6900297 h 6915795"/>
              <a:gd name="connsiteX7" fmla="*/ 5878318 w 5878318"/>
              <a:gd name="connsiteY7" fmla="*/ 19050 h 6915795"/>
              <a:gd name="connsiteX8" fmla="*/ 234674 w 5878318"/>
              <a:gd name="connsiteY8" fmla="*/ 0 h 6915795"/>
              <a:gd name="connsiteX0" fmla="*/ 234674 w 5878318"/>
              <a:gd name="connsiteY0" fmla="*/ 0 h 6915795"/>
              <a:gd name="connsiteX1" fmla="*/ 48048 w 5878318"/>
              <a:gd name="connsiteY1" fmla="*/ 1107483 h 6915795"/>
              <a:gd name="connsiteX2" fmla="*/ 1352167 w 5878318"/>
              <a:gd name="connsiteY2" fmla="*/ 2788726 h 6915795"/>
              <a:gd name="connsiteX3" fmla="*/ 153632 w 5878318"/>
              <a:gd name="connsiteY3" fmla="*/ 4316924 h 6915795"/>
              <a:gd name="connsiteX4" fmla="*/ 3336596 w 5878318"/>
              <a:gd name="connsiteY4" fmla="*/ 6342358 h 6915795"/>
              <a:gd name="connsiteX5" fmla="*/ 3336596 w 5878318"/>
              <a:gd name="connsiteY5" fmla="*/ 6915795 h 6915795"/>
              <a:gd name="connsiteX6" fmla="*/ 5878318 w 5878318"/>
              <a:gd name="connsiteY6" fmla="*/ 6900297 h 6915795"/>
              <a:gd name="connsiteX7" fmla="*/ 5878318 w 5878318"/>
              <a:gd name="connsiteY7" fmla="*/ 19050 h 6915795"/>
              <a:gd name="connsiteX8" fmla="*/ 234674 w 5878318"/>
              <a:gd name="connsiteY8" fmla="*/ 0 h 6915795"/>
              <a:gd name="connsiteX0" fmla="*/ 234674 w 5878318"/>
              <a:gd name="connsiteY0" fmla="*/ 0 h 6915795"/>
              <a:gd name="connsiteX1" fmla="*/ 48048 w 5878318"/>
              <a:gd name="connsiteY1" fmla="*/ 1107483 h 6915795"/>
              <a:gd name="connsiteX2" fmla="*/ 1352167 w 5878318"/>
              <a:gd name="connsiteY2" fmla="*/ 2788726 h 6915795"/>
              <a:gd name="connsiteX3" fmla="*/ 153632 w 5878318"/>
              <a:gd name="connsiteY3" fmla="*/ 4316924 h 6915795"/>
              <a:gd name="connsiteX4" fmla="*/ 2593646 w 5878318"/>
              <a:gd name="connsiteY4" fmla="*/ 6380458 h 6915795"/>
              <a:gd name="connsiteX5" fmla="*/ 3336596 w 5878318"/>
              <a:gd name="connsiteY5" fmla="*/ 6915795 h 6915795"/>
              <a:gd name="connsiteX6" fmla="*/ 5878318 w 5878318"/>
              <a:gd name="connsiteY6" fmla="*/ 6900297 h 6915795"/>
              <a:gd name="connsiteX7" fmla="*/ 5878318 w 5878318"/>
              <a:gd name="connsiteY7" fmla="*/ 19050 h 6915795"/>
              <a:gd name="connsiteX8" fmla="*/ 234674 w 5878318"/>
              <a:gd name="connsiteY8" fmla="*/ 0 h 6915795"/>
              <a:gd name="connsiteX0" fmla="*/ 234674 w 5878318"/>
              <a:gd name="connsiteY0" fmla="*/ 0 h 6900297"/>
              <a:gd name="connsiteX1" fmla="*/ 48048 w 5878318"/>
              <a:gd name="connsiteY1" fmla="*/ 1107483 h 6900297"/>
              <a:gd name="connsiteX2" fmla="*/ 1352167 w 5878318"/>
              <a:gd name="connsiteY2" fmla="*/ 2788726 h 6900297"/>
              <a:gd name="connsiteX3" fmla="*/ 153632 w 5878318"/>
              <a:gd name="connsiteY3" fmla="*/ 4316924 h 6900297"/>
              <a:gd name="connsiteX4" fmla="*/ 2593646 w 5878318"/>
              <a:gd name="connsiteY4" fmla="*/ 6380458 h 6900297"/>
              <a:gd name="connsiteX5" fmla="*/ 2765096 w 5878318"/>
              <a:gd name="connsiteY5" fmla="*/ 6877695 h 6900297"/>
              <a:gd name="connsiteX6" fmla="*/ 5878318 w 5878318"/>
              <a:gd name="connsiteY6" fmla="*/ 6900297 h 6900297"/>
              <a:gd name="connsiteX7" fmla="*/ 5878318 w 5878318"/>
              <a:gd name="connsiteY7" fmla="*/ 19050 h 6900297"/>
              <a:gd name="connsiteX8" fmla="*/ 234674 w 5878318"/>
              <a:gd name="connsiteY8" fmla="*/ 0 h 6900297"/>
              <a:gd name="connsiteX0" fmla="*/ 234674 w 5878318"/>
              <a:gd name="connsiteY0" fmla="*/ 0 h 6900297"/>
              <a:gd name="connsiteX1" fmla="*/ 48048 w 5878318"/>
              <a:gd name="connsiteY1" fmla="*/ 1107483 h 6900297"/>
              <a:gd name="connsiteX2" fmla="*/ 1352167 w 5878318"/>
              <a:gd name="connsiteY2" fmla="*/ 2788726 h 6900297"/>
              <a:gd name="connsiteX3" fmla="*/ 153632 w 5878318"/>
              <a:gd name="connsiteY3" fmla="*/ 4316924 h 6900297"/>
              <a:gd name="connsiteX4" fmla="*/ 2384096 w 5878318"/>
              <a:gd name="connsiteY4" fmla="*/ 6380458 h 6900297"/>
              <a:gd name="connsiteX5" fmla="*/ 2765096 w 5878318"/>
              <a:gd name="connsiteY5" fmla="*/ 6877695 h 6900297"/>
              <a:gd name="connsiteX6" fmla="*/ 5878318 w 5878318"/>
              <a:gd name="connsiteY6" fmla="*/ 6900297 h 6900297"/>
              <a:gd name="connsiteX7" fmla="*/ 5878318 w 5878318"/>
              <a:gd name="connsiteY7" fmla="*/ 19050 h 6900297"/>
              <a:gd name="connsiteX8" fmla="*/ 234674 w 5878318"/>
              <a:gd name="connsiteY8" fmla="*/ 0 h 6900297"/>
              <a:gd name="connsiteX0" fmla="*/ 234674 w 5878318"/>
              <a:gd name="connsiteY0" fmla="*/ 0 h 6900297"/>
              <a:gd name="connsiteX1" fmla="*/ 48048 w 5878318"/>
              <a:gd name="connsiteY1" fmla="*/ 1107483 h 6900297"/>
              <a:gd name="connsiteX2" fmla="*/ 1352167 w 5878318"/>
              <a:gd name="connsiteY2" fmla="*/ 2788726 h 6900297"/>
              <a:gd name="connsiteX3" fmla="*/ 153632 w 5878318"/>
              <a:gd name="connsiteY3" fmla="*/ 4316924 h 6900297"/>
              <a:gd name="connsiteX4" fmla="*/ 563367 w 5878318"/>
              <a:gd name="connsiteY4" fmla="*/ 5657850 h 6900297"/>
              <a:gd name="connsiteX5" fmla="*/ 2384096 w 5878318"/>
              <a:gd name="connsiteY5" fmla="*/ 6380458 h 6900297"/>
              <a:gd name="connsiteX6" fmla="*/ 2765096 w 5878318"/>
              <a:gd name="connsiteY6" fmla="*/ 6877695 h 6900297"/>
              <a:gd name="connsiteX7" fmla="*/ 5878318 w 5878318"/>
              <a:gd name="connsiteY7" fmla="*/ 6900297 h 6900297"/>
              <a:gd name="connsiteX8" fmla="*/ 5878318 w 5878318"/>
              <a:gd name="connsiteY8" fmla="*/ 19050 h 6900297"/>
              <a:gd name="connsiteX9" fmla="*/ 234674 w 5878318"/>
              <a:gd name="connsiteY9" fmla="*/ 0 h 6900297"/>
              <a:gd name="connsiteX0" fmla="*/ 234674 w 5878318"/>
              <a:gd name="connsiteY0" fmla="*/ 0 h 6900297"/>
              <a:gd name="connsiteX1" fmla="*/ 48048 w 5878318"/>
              <a:gd name="connsiteY1" fmla="*/ 1107483 h 6900297"/>
              <a:gd name="connsiteX2" fmla="*/ 1352167 w 5878318"/>
              <a:gd name="connsiteY2" fmla="*/ 2788726 h 6900297"/>
              <a:gd name="connsiteX3" fmla="*/ 153632 w 5878318"/>
              <a:gd name="connsiteY3" fmla="*/ 4316924 h 6900297"/>
              <a:gd name="connsiteX4" fmla="*/ 1115817 w 5878318"/>
              <a:gd name="connsiteY4" fmla="*/ 5676900 h 6900297"/>
              <a:gd name="connsiteX5" fmla="*/ 2384096 w 5878318"/>
              <a:gd name="connsiteY5" fmla="*/ 6380458 h 6900297"/>
              <a:gd name="connsiteX6" fmla="*/ 2765096 w 5878318"/>
              <a:gd name="connsiteY6" fmla="*/ 6877695 h 6900297"/>
              <a:gd name="connsiteX7" fmla="*/ 5878318 w 5878318"/>
              <a:gd name="connsiteY7" fmla="*/ 6900297 h 6900297"/>
              <a:gd name="connsiteX8" fmla="*/ 5878318 w 5878318"/>
              <a:gd name="connsiteY8" fmla="*/ 19050 h 6900297"/>
              <a:gd name="connsiteX9" fmla="*/ 234674 w 5878318"/>
              <a:gd name="connsiteY9" fmla="*/ 0 h 6900297"/>
              <a:gd name="connsiteX0" fmla="*/ 234674 w 5878318"/>
              <a:gd name="connsiteY0" fmla="*/ 0 h 6900297"/>
              <a:gd name="connsiteX1" fmla="*/ 48048 w 5878318"/>
              <a:gd name="connsiteY1" fmla="*/ 1107483 h 6900297"/>
              <a:gd name="connsiteX2" fmla="*/ 1352167 w 5878318"/>
              <a:gd name="connsiteY2" fmla="*/ 2788726 h 6900297"/>
              <a:gd name="connsiteX3" fmla="*/ 591782 w 5878318"/>
              <a:gd name="connsiteY3" fmla="*/ 4412174 h 6900297"/>
              <a:gd name="connsiteX4" fmla="*/ 1115817 w 5878318"/>
              <a:gd name="connsiteY4" fmla="*/ 5676900 h 6900297"/>
              <a:gd name="connsiteX5" fmla="*/ 2384096 w 5878318"/>
              <a:gd name="connsiteY5" fmla="*/ 6380458 h 6900297"/>
              <a:gd name="connsiteX6" fmla="*/ 2765096 w 5878318"/>
              <a:gd name="connsiteY6" fmla="*/ 6877695 h 6900297"/>
              <a:gd name="connsiteX7" fmla="*/ 5878318 w 5878318"/>
              <a:gd name="connsiteY7" fmla="*/ 6900297 h 6900297"/>
              <a:gd name="connsiteX8" fmla="*/ 5878318 w 5878318"/>
              <a:gd name="connsiteY8" fmla="*/ 19050 h 6900297"/>
              <a:gd name="connsiteX9" fmla="*/ 234674 w 5878318"/>
              <a:gd name="connsiteY9" fmla="*/ 0 h 6900297"/>
              <a:gd name="connsiteX0" fmla="*/ 234674 w 5878318"/>
              <a:gd name="connsiteY0" fmla="*/ 0 h 6900297"/>
              <a:gd name="connsiteX1" fmla="*/ 48048 w 5878318"/>
              <a:gd name="connsiteY1" fmla="*/ 1107483 h 6900297"/>
              <a:gd name="connsiteX2" fmla="*/ 1352167 w 5878318"/>
              <a:gd name="connsiteY2" fmla="*/ 2788726 h 6900297"/>
              <a:gd name="connsiteX3" fmla="*/ 591782 w 5878318"/>
              <a:gd name="connsiteY3" fmla="*/ 4412174 h 6900297"/>
              <a:gd name="connsiteX4" fmla="*/ 1115817 w 5878318"/>
              <a:gd name="connsiteY4" fmla="*/ 5676900 h 6900297"/>
              <a:gd name="connsiteX5" fmla="*/ 2384096 w 5878318"/>
              <a:gd name="connsiteY5" fmla="*/ 6380458 h 6900297"/>
              <a:gd name="connsiteX6" fmla="*/ 2765096 w 5878318"/>
              <a:gd name="connsiteY6" fmla="*/ 6877695 h 6900297"/>
              <a:gd name="connsiteX7" fmla="*/ 5878318 w 5878318"/>
              <a:gd name="connsiteY7" fmla="*/ 6900297 h 6900297"/>
              <a:gd name="connsiteX8" fmla="*/ 5878318 w 5878318"/>
              <a:gd name="connsiteY8" fmla="*/ 19050 h 6900297"/>
              <a:gd name="connsiteX9" fmla="*/ 234674 w 5878318"/>
              <a:gd name="connsiteY9" fmla="*/ 0 h 6900297"/>
              <a:gd name="connsiteX0" fmla="*/ 234674 w 5878318"/>
              <a:gd name="connsiteY0" fmla="*/ 0 h 6900297"/>
              <a:gd name="connsiteX1" fmla="*/ 48048 w 5878318"/>
              <a:gd name="connsiteY1" fmla="*/ 1107483 h 6900297"/>
              <a:gd name="connsiteX2" fmla="*/ 1352167 w 5878318"/>
              <a:gd name="connsiteY2" fmla="*/ 2788726 h 6900297"/>
              <a:gd name="connsiteX3" fmla="*/ 591782 w 5878318"/>
              <a:gd name="connsiteY3" fmla="*/ 4412174 h 6900297"/>
              <a:gd name="connsiteX4" fmla="*/ 1058667 w 5878318"/>
              <a:gd name="connsiteY4" fmla="*/ 5715000 h 6900297"/>
              <a:gd name="connsiteX5" fmla="*/ 2384096 w 5878318"/>
              <a:gd name="connsiteY5" fmla="*/ 6380458 h 6900297"/>
              <a:gd name="connsiteX6" fmla="*/ 2765096 w 5878318"/>
              <a:gd name="connsiteY6" fmla="*/ 6877695 h 6900297"/>
              <a:gd name="connsiteX7" fmla="*/ 5878318 w 5878318"/>
              <a:gd name="connsiteY7" fmla="*/ 6900297 h 6900297"/>
              <a:gd name="connsiteX8" fmla="*/ 5878318 w 5878318"/>
              <a:gd name="connsiteY8" fmla="*/ 19050 h 6900297"/>
              <a:gd name="connsiteX9" fmla="*/ 234674 w 5878318"/>
              <a:gd name="connsiteY9" fmla="*/ 0 h 6900297"/>
              <a:gd name="connsiteX0" fmla="*/ 234674 w 5878318"/>
              <a:gd name="connsiteY0" fmla="*/ 0 h 6900297"/>
              <a:gd name="connsiteX1" fmla="*/ 48048 w 5878318"/>
              <a:gd name="connsiteY1" fmla="*/ 1107483 h 6900297"/>
              <a:gd name="connsiteX2" fmla="*/ 1352167 w 5878318"/>
              <a:gd name="connsiteY2" fmla="*/ 2788726 h 6900297"/>
              <a:gd name="connsiteX3" fmla="*/ 572732 w 5878318"/>
              <a:gd name="connsiteY3" fmla="*/ 4431224 h 6900297"/>
              <a:gd name="connsiteX4" fmla="*/ 1058667 w 5878318"/>
              <a:gd name="connsiteY4" fmla="*/ 5715000 h 6900297"/>
              <a:gd name="connsiteX5" fmla="*/ 2384096 w 5878318"/>
              <a:gd name="connsiteY5" fmla="*/ 6380458 h 6900297"/>
              <a:gd name="connsiteX6" fmla="*/ 2765096 w 5878318"/>
              <a:gd name="connsiteY6" fmla="*/ 6877695 h 6900297"/>
              <a:gd name="connsiteX7" fmla="*/ 5878318 w 5878318"/>
              <a:gd name="connsiteY7" fmla="*/ 6900297 h 6900297"/>
              <a:gd name="connsiteX8" fmla="*/ 5878318 w 5878318"/>
              <a:gd name="connsiteY8" fmla="*/ 19050 h 6900297"/>
              <a:gd name="connsiteX9" fmla="*/ 234674 w 5878318"/>
              <a:gd name="connsiteY9" fmla="*/ 0 h 6900297"/>
              <a:gd name="connsiteX0" fmla="*/ 234674 w 5878318"/>
              <a:gd name="connsiteY0" fmla="*/ 0 h 6900297"/>
              <a:gd name="connsiteX1" fmla="*/ 48048 w 5878318"/>
              <a:gd name="connsiteY1" fmla="*/ 1107483 h 6900297"/>
              <a:gd name="connsiteX2" fmla="*/ 1364867 w 5878318"/>
              <a:gd name="connsiteY2" fmla="*/ 2763326 h 6900297"/>
              <a:gd name="connsiteX3" fmla="*/ 572732 w 5878318"/>
              <a:gd name="connsiteY3" fmla="*/ 4431224 h 6900297"/>
              <a:gd name="connsiteX4" fmla="*/ 1058667 w 5878318"/>
              <a:gd name="connsiteY4" fmla="*/ 5715000 h 6900297"/>
              <a:gd name="connsiteX5" fmla="*/ 2384096 w 5878318"/>
              <a:gd name="connsiteY5" fmla="*/ 6380458 h 6900297"/>
              <a:gd name="connsiteX6" fmla="*/ 2765096 w 5878318"/>
              <a:gd name="connsiteY6" fmla="*/ 6877695 h 6900297"/>
              <a:gd name="connsiteX7" fmla="*/ 5878318 w 5878318"/>
              <a:gd name="connsiteY7" fmla="*/ 6900297 h 6900297"/>
              <a:gd name="connsiteX8" fmla="*/ 5878318 w 5878318"/>
              <a:gd name="connsiteY8" fmla="*/ 19050 h 6900297"/>
              <a:gd name="connsiteX9" fmla="*/ 234674 w 5878318"/>
              <a:gd name="connsiteY9" fmla="*/ 0 h 6900297"/>
              <a:gd name="connsiteX0" fmla="*/ 267847 w 5911491"/>
              <a:gd name="connsiteY0" fmla="*/ 0 h 6900297"/>
              <a:gd name="connsiteX1" fmla="*/ 30421 w 5911491"/>
              <a:gd name="connsiteY1" fmla="*/ 1107483 h 6900297"/>
              <a:gd name="connsiteX2" fmla="*/ 1398040 w 5911491"/>
              <a:gd name="connsiteY2" fmla="*/ 2763326 h 6900297"/>
              <a:gd name="connsiteX3" fmla="*/ 605905 w 5911491"/>
              <a:gd name="connsiteY3" fmla="*/ 4431224 h 6900297"/>
              <a:gd name="connsiteX4" fmla="*/ 1091840 w 5911491"/>
              <a:gd name="connsiteY4" fmla="*/ 5715000 h 6900297"/>
              <a:gd name="connsiteX5" fmla="*/ 2417269 w 5911491"/>
              <a:gd name="connsiteY5" fmla="*/ 6380458 h 6900297"/>
              <a:gd name="connsiteX6" fmla="*/ 2798269 w 5911491"/>
              <a:gd name="connsiteY6" fmla="*/ 6877695 h 6900297"/>
              <a:gd name="connsiteX7" fmla="*/ 5911491 w 5911491"/>
              <a:gd name="connsiteY7" fmla="*/ 6900297 h 6900297"/>
              <a:gd name="connsiteX8" fmla="*/ 5911491 w 5911491"/>
              <a:gd name="connsiteY8" fmla="*/ 19050 h 6900297"/>
              <a:gd name="connsiteX9" fmla="*/ 267847 w 5911491"/>
              <a:gd name="connsiteY9" fmla="*/ 0 h 6900297"/>
              <a:gd name="connsiteX0" fmla="*/ 267847 w 5911491"/>
              <a:gd name="connsiteY0" fmla="*/ 0 h 6900297"/>
              <a:gd name="connsiteX1" fmla="*/ 30421 w 5911491"/>
              <a:gd name="connsiteY1" fmla="*/ 1107483 h 6900297"/>
              <a:gd name="connsiteX2" fmla="*/ 1398040 w 5911491"/>
              <a:gd name="connsiteY2" fmla="*/ 2763326 h 6900297"/>
              <a:gd name="connsiteX3" fmla="*/ 669405 w 5911491"/>
              <a:gd name="connsiteY3" fmla="*/ 4304224 h 6900297"/>
              <a:gd name="connsiteX4" fmla="*/ 1091840 w 5911491"/>
              <a:gd name="connsiteY4" fmla="*/ 5715000 h 6900297"/>
              <a:gd name="connsiteX5" fmla="*/ 2417269 w 5911491"/>
              <a:gd name="connsiteY5" fmla="*/ 6380458 h 6900297"/>
              <a:gd name="connsiteX6" fmla="*/ 2798269 w 5911491"/>
              <a:gd name="connsiteY6" fmla="*/ 6877695 h 6900297"/>
              <a:gd name="connsiteX7" fmla="*/ 5911491 w 5911491"/>
              <a:gd name="connsiteY7" fmla="*/ 6900297 h 6900297"/>
              <a:gd name="connsiteX8" fmla="*/ 5911491 w 5911491"/>
              <a:gd name="connsiteY8" fmla="*/ 19050 h 6900297"/>
              <a:gd name="connsiteX9" fmla="*/ 267847 w 5911491"/>
              <a:gd name="connsiteY9" fmla="*/ 0 h 6900297"/>
              <a:gd name="connsiteX0" fmla="*/ 267847 w 5911491"/>
              <a:gd name="connsiteY0" fmla="*/ 0 h 6900297"/>
              <a:gd name="connsiteX1" fmla="*/ 30421 w 5911491"/>
              <a:gd name="connsiteY1" fmla="*/ 1107483 h 6900297"/>
              <a:gd name="connsiteX2" fmla="*/ 1398040 w 5911491"/>
              <a:gd name="connsiteY2" fmla="*/ 2763326 h 6900297"/>
              <a:gd name="connsiteX3" fmla="*/ 669405 w 5911491"/>
              <a:gd name="connsiteY3" fmla="*/ 4304224 h 6900297"/>
              <a:gd name="connsiteX4" fmla="*/ 1231540 w 5911491"/>
              <a:gd name="connsiteY4" fmla="*/ 5778500 h 6900297"/>
              <a:gd name="connsiteX5" fmla="*/ 2417269 w 5911491"/>
              <a:gd name="connsiteY5" fmla="*/ 6380458 h 6900297"/>
              <a:gd name="connsiteX6" fmla="*/ 2798269 w 5911491"/>
              <a:gd name="connsiteY6" fmla="*/ 6877695 h 6900297"/>
              <a:gd name="connsiteX7" fmla="*/ 5911491 w 5911491"/>
              <a:gd name="connsiteY7" fmla="*/ 6900297 h 6900297"/>
              <a:gd name="connsiteX8" fmla="*/ 5911491 w 5911491"/>
              <a:gd name="connsiteY8" fmla="*/ 19050 h 6900297"/>
              <a:gd name="connsiteX9" fmla="*/ 267847 w 5911491"/>
              <a:gd name="connsiteY9" fmla="*/ 0 h 6900297"/>
              <a:gd name="connsiteX0" fmla="*/ 267847 w 5911491"/>
              <a:gd name="connsiteY0" fmla="*/ 0 h 6900297"/>
              <a:gd name="connsiteX1" fmla="*/ 30421 w 5911491"/>
              <a:gd name="connsiteY1" fmla="*/ 1107483 h 6900297"/>
              <a:gd name="connsiteX2" fmla="*/ 1398040 w 5911491"/>
              <a:gd name="connsiteY2" fmla="*/ 2763326 h 6900297"/>
              <a:gd name="connsiteX3" fmla="*/ 669405 w 5911491"/>
              <a:gd name="connsiteY3" fmla="*/ 4304224 h 6900297"/>
              <a:gd name="connsiteX4" fmla="*/ 1231540 w 5911491"/>
              <a:gd name="connsiteY4" fmla="*/ 5778500 h 6900297"/>
              <a:gd name="connsiteX5" fmla="*/ 2417269 w 5911491"/>
              <a:gd name="connsiteY5" fmla="*/ 6380458 h 6900297"/>
              <a:gd name="connsiteX6" fmla="*/ 2798269 w 5911491"/>
              <a:gd name="connsiteY6" fmla="*/ 6877695 h 6900297"/>
              <a:gd name="connsiteX7" fmla="*/ 5911491 w 5911491"/>
              <a:gd name="connsiteY7" fmla="*/ 6900297 h 6900297"/>
              <a:gd name="connsiteX8" fmla="*/ 5911491 w 5911491"/>
              <a:gd name="connsiteY8" fmla="*/ 19050 h 6900297"/>
              <a:gd name="connsiteX9" fmla="*/ 267847 w 5911491"/>
              <a:gd name="connsiteY9" fmla="*/ 0 h 6900297"/>
              <a:gd name="connsiteX0" fmla="*/ 267847 w 5911491"/>
              <a:gd name="connsiteY0" fmla="*/ 0 h 6900297"/>
              <a:gd name="connsiteX1" fmla="*/ 30421 w 5911491"/>
              <a:gd name="connsiteY1" fmla="*/ 1107483 h 6900297"/>
              <a:gd name="connsiteX2" fmla="*/ 1398040 w 5911491"/>
              <a:gd name="connsiteY2" fmla="*/ 2763326 h 6900297"/>
              <a:gd name="connsiteX3" fmla="*/ 669405 w 5911491"/>
              <a:gd name="connsiteY3" fmla="*/ 4304224 h 6900297"/>
              <a:gd name="connsiteX4" fmla="*/ 1231540 w 5911491"/>
              <a:gd name="connsiteY4" fmla="*/ 5778500 h 6900297"/>
              <a:gd name="connsiteX5" fmla="*/ 2417269 w 5911491"/>
              <a:gd name="connsiteY5" fmla="*/ 6380458 h 6900297"/>
              <a:gd name="connsiteX6" fmla="*/ 2798269 w 5911491"/>
              <a:gd name="connsiteY6" fmla="*/ 6877695 h 6900297"/>
              <a:gd name="connsiteX7" fmla="*/ 5911491 w 5911491"/>
              <a:gd name="connsiteY7" fmla="*/ 6900297 h 6900297"/>
              <a:gd name="connsiteX8" fmla="*/ 5911491 w 5911491"/>
              <a:gd name="connsiteY8" fmla="*/ 19050 h 6900297"/>
              <a:gd name="connsiteX9" fmla="*/ 267847 w 5911491"/>
              <a:gd name="connsiteY9" fmla="*/ 0 h 6900297"/>
              <a:gd name="connsiteX0" fmla="*/ 267847 w 5911491"/>
              <a:gd name="connsiteY0" fmla="*/ 0 h 6900297"/>
              <a:gd name="connsiteX1" fmla="*/ 30421 w 5911491"/>
              <a:gd name="connsiteY1" fmla="*/ 1107483 h 6900297"/>
              <a:gd name="connsiteX2" fmla="*/ 1398040 w 5911491"/>
              <a:gd name="connsiteY2" fmla="*/ 2763326 h 6900297"/>
              <a:gd name="connsiteX3" fmla="*/ 669405 w 5911491"/>
              <a:gd name="connsiteY3" fmla="*/ 4304224 h 6900297"/>
              <a:gd name="connsiteX4" fmla="*/ 1231540 w 5911491"/>
              <a:gd name="connsiteY4" fmla="*/ 5778500 h 6900297"/>
              <a:gd name="connsiteX5" fmla="*/ 2417269 w 5911491"/>
              <a:gd name="connsiteY5" fmla="*/ 6380458 h 6900297"/>
              <a:gd name="connsiteX6" fmla="*/ 2798269 w 5911491"/>
              <a:gd name="connsiteY6" fmla="*/ 6877695 h 6900297"/>
              <a:gd name="connsiteX7" fmla="*/ 5911491 w 5911491"/>
              <a:gd name="connsiteY7" fmla="*/ 6900297 h 6900297"/>
              <a:gd name="connsiteX8" fmla="*/ 5911491 w 5911491"/>
              <a:gd name="connsiteY8" fmla="*/ 19050 h 6900297"/>
              <a:gd name="connsiteX9" fmla="*/ 267847 w 5911491"/>
              <a:gd name="connsiteY9" fmla="*/ 0 h 6900297"/>
              <a:gd name="connsiteX0" fmla="*/ 267847 w 5911491"/>
              <a:gd name="connsiteY0" fmla="*/ 0 h 6900297"/>
              <a:gd name="connsiteX1" fmla="*/ 30421 w 5911491"/>
              <a:gd name="connsiteY1" fmla="*/ 1107483 h 6900297"/>
              <a:gd name="connsiteX2" fmla="*/ 1398040 w 5911491"/>
              <a:gd name="connsiteY2" fmla="*/ 2763326 h 6900297"/>
              <a:gd name="connsiteX3" fmla="*/ 669405 w 5911491"/>
              <a:gd name="connsiteY3" fmla="*/ 4304224 h 6900297"/>
              <a:gd name="connsiteX4" fmla="*/ 1231540 w 5911491"/>
              <a:gd name="connsiteY4" fmla="*/ 5778500 h 6900297"/>
              <a:gd name="connsiteX5" fmla="*/ 2417269 w 5911491"/>
              <a:gd name="connsiteY5" fmla="*/ 6380458 h 6900297"/>
              <a:gd name="connsiteX6" fmla="*/ 2798269 w 5911491"/>
              <a:gd name="connsiteY6" fmla="*/ 6877695 h 6900297"/>
              <a:gd name="connsiteX7" fmla="*/ 5911491 w 5911491"/>
              <a:gd name="connsiteY7" fmla="*/ 6900297 h 6900297"/>
              <a:gd name="connsiteX8" fmla="*/ 5911491 w 5911491"/>
              <a:gd name="connsiteY8" fmla="*/ 19050 h 6900297"/>
              <a:gd name="connsiteX9" fmla="*/ 267847 w 5911491"/>
              <a:gd name="connsiteY9" fmla="*/ 0 h 6900297"/>
              <a:gd name="connsiteX0" fmla="*/ 267847 w 5911491"/>
              <a:gd name="connsiteY0" fmla="*/ 0 h 6900297"/>
              <a:gd name="connsiteX1" fmla="*/ 30421 w 5911491"/>
              <a:gd name="connsiteY1" fmla="*/ 1107483 h 6900297"/>
              <a:gd name="connsiteX2" fmla="*/ 1398040 w 5911491"/>
              <a:gd name="connsiteY2" fmla="*/ 2763326 h 6900297"/>
              <a:gd name="connsiteX3" fmla="*/ 669405 w 5911491"/>
              <a:gd name="connsiteY3" fmla="*/ 4304224 h 6900297"/>
              <a:gd name="connsiteX4" fmla="*/ 1231540 w 5911491"/>
              <a:gd name="connsiteY4" fmla="*/ 5778500 h 6900297"/>
              <a:gd name="connsiteX5" fmla="*/ 2417269 w 5911491"/>
              <a:gd name="connsiteY5" fmla="*/ 6380458 h 6900297"/>
              <a:gd name="connsiteX6" fmla="*/ 2798269 w 5911491"/>
              <a:gd name="connsiteY6" fmla="*/ 6877695 h 6900297"/>
              <a:gd name="connsiteX7" fmla="*/ 5911491 w 5911491"/>
              <a:gd name="connsiteY7" fmla="*/ 6900297 h 6900297"/>
              <a:gd name="connsiteX8" fmla="*/ 5911491 w 5911491"/>
              <a:gd name="connsiteY8" fmla="*/ 19050 h 6900297"/>
              <a:gd name="connsiteX9" fmla="*/ 267847 w 5911491"/>
              <a:gd name="connsiteY9" fmla="*/ 0 h 6900297"/>
              <a:gd name="connsiteX0" fmla="*/ 267847 w 5911491"/>
              <a:gd name="connsiteY0" fmla="*/ 0 h 6900297"/>
              <a:gd name="connsiteX1" fmla="*/ 30421 w 5911491"/>
              <a:gd name="connsiteY1" fmla="*/ 1107483 h 6900297"/>
              <a:gd name="connsiteX2" fmla="*/ 1398040 w 5911491"/>
              <a:gd name="connsiteY2" fmla="*/ 2763326 h 6900297"/>
              <a:gd name="connsiteX3" fmla="*/ 669405 w 5911491"/>
              <a:gd name="connsiteY3" fmla="*/ 4304224 h 6900297"/>
              <a:gd name="connsiteX4" fmla="*/ 1231540 w 5911491"/>
              <a:gd name="connsiteY4" fmla="*/ 5778500 h 6900297"/>
              <a:gd name="connsiteX5" fmla="*/ 2417269 w 5911491"/>
              <a:gd name="connsiteY5" fmla="*/ 6380458 h 6900297"/>
              <a:gd name="connsiteX6" fmla="*/ 2798269 w 5911491"/>
              <a:gd name="connsiteY6" fmla="*/ 6877695 h 6900297"/>
              <a:gd name="connsiteX7" fmla="*/ 5911491 w 5911491"/>
              <a:gd name="connsiteY7" fmla="*/ 6900297 h 6900297"/>
              <a:gd name="connsiteX8" fmla="*/ 5911491 w 5911491"/>
              <a:gd name="connsiteY8" fmla="*/ 19050 h 6900297"/>
              <a:gd name="connsiteX9" fmla="*/ 267847 w 5911491"/>
              <a:gd name="connsiteY9" fmla="*/ 0 h 6900297"/>
              <a:gd name="connsiteX0" fmla="*/ 267847 w 5911491"/>
              <a:gd name="connsiteY0" fmla="*/ 0 h 6900297"/>
              <a:gd name="connsiteX1" fmla="*/ 30421 w 5911491"/>
              <a:gd name="connsiteY1" fmla="*/ 1107483 h 6900297"/>
              <a:gd name="connsiteX2" fmla="*/ 1398040 w 5911491"/>
              <a:gd name="connsiteY2" fmla="*/ 2763326 h 6900297"/>
              <a:gd name="connsiteX3" fmla="*/ 669405 w 5911491"/>
              <a:gd name="connsiteY3" fmla="*/ 4304224 h 6900297"/>
              <a:gd name="connsiteX4" fmla="*/ 1231540 w 5911491"/>
              <a:gd name="connsiteY4" fmla="*/ 5778500 h 6900297"/>
              <a:gd name="connsiteX5" fmla="*/ 2417269 w 5911491"/>
              <a:gd name="connsiteY5" fmla="*/ 6380458 h 6900297"/>
              <a:gd name="connsiteX6" fmla="*/ 2798269 w 5911491"/>
              <a:gd name="connsiteY6" fmla="*/ 6877695 h 6900297"/>
              <a:gd name="connsiteX7" fmla="*/ 5911491 w 5911491"/>
              <a:gd name="connsiteY7" fmla="*/ 6900297 h 6900297"/>
              <a:gd name="connsiteX8" fmla="*/ 5911491 w 5911491"/>
              <a:gd name="connsiteY8" fmla="*/ 19050 h 6900297"/>
              <a:gd name="connsiteX9" fmla="*/ 267847 w 5911491"/>
              <a:gd name="connsiteY9" fmla="*/ 0 h 6900297"/>
              <a:gd name="connsiteX0" fmla="*/ 267847 w 5911491"/>
              <a:gd name="connsiteY0" fmla="*/ 0 h 6900297"/>
              <a:gd name="connsiteX1" fmla="*/ 30421 w 5911491"/>
              <a:gd name="connsiteY1" fmla="*/ 1107483 h 6900297"/>
              <a:gd name="connsiteX2" fmla="*/ 1398040 w 5911491"/>
              <a:gd name="connsiteY2" fmla="*/ 2763326 h 6900297"/>
              <a:gd name="connsiteX3" fmla="*/ 669405 w 5911491"/>
              <a:gd name="connsiteY3" fmla="*/ 4304224 h 6900297"/>
              <a:gd name="connsiteX4" fmla="*/ 1231540 w 5911491"/>
              <a:gd name="connsiteY4" fmla="*/ 5778500 h 6900297"/>
              <a:gd name="connsiteX5" fmla="*/ 2417269 w 5911491"/>
              <a:gd name="connsiteY5" fmla="*/ 6380458 h 6900297"/>
              <a:gd name="connsiteX6" fmla="*/ 2798269 w 5911491"/>
              <a:gd name="connsiteY6" fmla="*/ 6877695 h 6900297"/>
              <a:gd name="connsiteX7" fmla="*/ 5911491 w 5911491"/>
              <a:gd name="connsiteY7" fmla="*/ 6900297 h 6900297"/>
              <a:gd name="connsiteX8" fmla="*/ 5911491 w 5911491"/>
              <a:gd name="connsiteY8" fmla="*/ 19050 h 6900297"/>
              <a:gd name="connsiteX9" fmla="*/ 267847 w 5911491"/>
              <a:gd name="connsiteY9" fmla="*/ 0 h 6900297"/>
              <a:gd name="connsiteX0" fmla="*/ 267847 w 5911491"/>
              <a:gd name="connsiteY0" fmla="*/ 0 h 6900297"/>
              <a:gd name="connsiteX1" fmla="*/ 30421 w 5911491"/>
              <a:gd name="connsiteY1" fmla="*/ 1107483 h 6900297"/>
              <a:gd name="connsiteX2" fmla="*/ 1398040 w 5911491"/>
              <a:gd name="connsiteY2" fmla="*/ 2763326 h 6900297"/>
              <a:gd name="connsiteX3" fmla="*/ 669405 w 5911491"/>
              <a:gd name="connsiteY3" fmla="*/ 4304224 h 6900297"/>
              <a:gd name="connsiteX4" fmla="*/ 1231540 w 5911491"/>
              <a:gd name="connsiteY4" fmla="*/ 5778500 h 6900297"/>
              <a:gd name="connsiteX5" fmla="*/ 2417269 w 5911491"/>
              <a:gd name="connsiteY5" fmla="*/ 6380458 h 6900297"/>
              <a:gd name="connsiteX6" fmla="*/ 2798269 w 5911491"/>
              <a:gd name="connsiteY6" fmla="*/ 6877695 h 6900297"/>
              <a:gd name="connsiteX7" fmla="*/ 5911491 w 5911491"/>
              <a:gd name="connsiteY7" fmla="*/ 6900297 h 6900297"/>
              <a:gd name="connsiteX8" fmla="*/ 5911491 w 5911491"/>
              <a:gd name="connsiteY8" fmla="*/ 19050 h 6900297"/>
              <a:gd name="connsiteX9" fmla="*/ 267847 w 5911491"/>
              <a:gd name="connsiteY9" fmla="*/ 0 h 6900297"/>
              <a:gd name="connsiteX0" fmla="*/ 267847 w 5911491"/>
              <a:gd name="connsiteY0" fmla="*/ 0 h 6900297"/>
              <a:gd name="connsiteX1" fmla="*/ 30421 w 5911491"/>
              <a:gd name="connsiteY1" fmla="*/ 1107483 h 6900297"/>
              <a:gd name="connsiteX2" fmla="*/ 1398040 w 5911491"/>
              <a:gd name="connsiteY2" fmla="*/ 2763326 h 6900297"/>
              <a:gd name="connsiteX3" fmla="*/ 694805 w 5911491"/>
              <a:gd name="connsiteY3" fmla="*/ 4310574 h 6900297"/>
              <a:gd name="connsiteX4" fmla="*/ 1231540 w 5911491"/>
              <a:gd name="connsiteY4" fmla="*/ 5778500 h 6900297"/>
              <a:gd name="connsiteX5" fmla="*/ 2417269 w 5911491"/>
              <a:gd name="connsiteY5" fmla="*/ 6380458 h 6900297"/>
              <a:gd name="connsiteX6" fmla="*/ 2798269 w 5911491"/>
              <a:gd name="connsiteY6" fmla="*/ 6877695 h 6900297"/>
              <a:gd name="connsiteX7" fmla="*/ 5911491 w 5911491"/>
              <a:gd name="connsiteY7" fmla="*/ 6900297 h 6900297"/>
              <a:gd name="connsiteX8" fmla="*/ 5911491 w 5911491"/>
              <a:gd name="connsiteY8" fmla="*/ 19050 h 6900297"/>
              <a:gd name="connsiteX9" fmla="*/ 267847 w 5911491"/>
              <a:gd name="connsiteY9" fmla="*/ 0 h 6900297"/>
              <a:gd name="connsiteX0" fmla="*/ 267847 w 5911491"/>
              <a:gd name="connsiteY0" fmla="*/ 0 h 6900297"/>
              <a:gd name="connsiteX1" fmla="*/ 30421 w 5911491"/>
              <a:gd name="connsiteY1" fmla="*/ 1107483 h 6900297"/>
              <a:gd name="connsiteX2" fmla="*/ 1398040 w 5911491"/>
              <a:gd name="connsiteY2" fmla="*/ 2763326 h 6900297"/>
              <a:gd name="connsiteX3" fmla="*/ 669405 w 5911491"/>
              <a:gd name="connsiteY3" fmla="*/ 4304224 h 6900297"/>
              <a:gd name="connsiteX4" fmla="*/ 1231540 w 5911491"/>
              <a:gd name="connsiteY4" fmla="*/ 5778500 h 6900297"/>
              <a:gd name="connsiteX5" fmla="*/ 2417269 w 5911491"/>
              <a:gd name="connsiteY5" fmla="*/ 6380458 h 6900297"/>
              <a:gd name="connsiteX6" fmla="*/ 2798269 w 5911491"/>
              <a:gd name="connsiteY6" fmla="*/ 6877695 h 6900297"/>
              <a:gd name="connsiteX7" fmla="*/ 5911491 w 5911491"/>
              <a:gd name="connsiteY7" fmla="*/ 6900297 h 6900297"/>
              <a:gd name="connsiteX8" fmla="*/ 5911491 w 5911491"/>
              <a:gd name="connsiteY8" fmla="*/ 19050 h 6900297"/>
              <a:gd name="connsiteX9" fmla="*/ 267847 w 5911491"/>
              <a:gd name="connsiteY9" fmla="*/ 0 h 6900297"/>
              <a:gd name="connsiteX0" fmla="*/ 267847 w 5911491"/>
              <a:gd name="connsiteY0" fmla="*/ 0 h 6900297"/>
              <a:gd name="connsiteX1" fmla="*/ 30421 w 5911491"/>
              <a:gd name="connsiteY1" fmla="*/ 1107483 h 6900297"/>
              <a:gd name="connsiteX2" fmla="*/ 1398040 w 5911491"/>
              <a:gd name="connsiteY2" fmla="*/ 2763326 h 6900297"/>
              <a:gd name="connsiteX3" fmla="*/ 669405 w 5911491"/>
              <a:gd name="connsiteY3" fmla="*/ 4304224 h 6900297"/>
              <a:gd name="connsiteX4" fmla="*/ 1231540 w 5911491"/>
              <a:gd name="connsiteY4" fmla="*/ 5778500 h 6900297"/>
              <a:gd name="connsiteX5" fmla="*/ 2417269 w 5911491"/>
              <a:gd name="connsiteY5" fmla="*/ 6380458 h 6900297"/>
              <a:gd name="connsiteX6" fmla="*/ 2798269 w 5911491"/>
              <a:gd name="connsiteY6" fmla="*/ 6877695 h 6900297"/>
              <a:gd name="connsiteX7" fmla="*/ 5911491 w 5911491"/>
              <a:gd name="connsiteY7" fmla="*/ 6900297 h 6900297"/>
              <a:gd name="connsiteX8" fmla="*/ 5911491 w 5911491"/>
              <a:gd name="connsiteY8" fmla="*/ 19050 h 6900297"/>
              <a:gd name="connsiteX9" fmla="*/ 267847 w 5911491"/>
              <a:gd name="connsiteY9" fmla="*/ 0 h 6900297"/>
              <a:gd name="connsiteX0" fmla="*/ 267847 w 5911491"/>
              <a:gd name="connsiteY0" fmla="*/ 0 h 6900297"/>
              <a:gd name="connsiteX1" fmla="*/ 30421 w 5911491"/>
              <a:gd name="connsiteY1" fmla="*/ 1107483 h 6900297"/>
              <a:gd name="connsiteX2" fmla="*/ 1398040 w 5911491"/>
              <a:gd name="connsiteY2" fmla="*/ 2763326 h 6900297"/>
              <a:gd name="connsiteX3" fmla="*/ 669405 w 5911491"/>
              <a:gd name="connsiteY3" fmla="*/ 4304224 h 6900297"/>
              <a:gd name="connsiteX4" fmla="*/ 1231540 w 5911491"/>
              <a:gd name="connsiteY4" fmla="*/ 5778500 h 6900297"/>
              <a:gd name="connsiteX5" fmla="*/ 2417269 w 5911491"/>
              <a:gd name="connsiteY5" fmla="*/ 6380458 h 6900297"/>
              <a:gd name="connsiteX6" fmla="*/ 2798269 w 5911491"/>
              <a:gd name="connsiteY6" fmla="*/ 6877695 h 6900297"/>
              <a:gd name="connsiteX7" fmla="*/ 5911491 w 5911491"/>
              <a:gd name="connsiteY7" fmla="*/ 6900297 h 6900297"/>
              <a:gd name="connsiteX8" fmla="*/ 5911491 w 5911491"/>
              <a:gd name="connsiteY8" fmla="*/ 19050 h 6900297"/>
              <a:gd name="connsiteX9" fmla="*/ 267847 w 5911491"/>
              <a:gd name="connsiteY9" fmla="*/ 0 h 6900297"/>
              <a:gd name="connsiteX0" fmla="*/ 267847 w 5911491"/>
              <a:gd name="connsiteY0" fmla="*/ 0 h 6900297"/>
              <a:gd name="connsiteX1" fmla="*/ 30421 w 5911491"/>
              <a:gd name="connsiteY1" fmla="*/ 1107483 h 6900297"/>
              <a:gd name="connsiteX2" fmla="*/ 1398040 w 5911491"/>
              <a:gd name="connsiteY2" fmla="*/ 2763326 h 6900297"/>
              <a:gd name="connsiteX3" fmla="*/ 669405 w 5911491"/>
              <a:gd name="connsiteY3" fmla="*/ 4304224 h 6900297"/>
              <a:gd name="connsiteX4" fmla="*/ 1231540 w 5911491"/>
              <a:gd name="connsiteY4" fmla="*/ 5778500 h 6900297"/>
              <a:gd name="connsiteX5" fmla="*/ 2417269 w 5911491"/>
              <a:gd name="connsiteY5" fmla="*/ 6380458 h 6900297"/>
              <a:gd name="connsiteX6" fmla="*/ 2798269 w 5911491"/>
              <a:gd name="connsiteY6" fmla="*/ 6877695 h 6900297"/>
              <a:gd name="connsiteX7" fmla="*/ 5911491 w 5911491"/>
              <a:gd name="connsiteY7" fmla="*/ 6900297 h 6900297"/>
              <a:gd name="connsiteX8" fmla="*/ 5911491 w 5911491"/>
              <a:gd name="connsiteY8" fmla="*/ 19050 h 6900297"/>
              <a:gd name="connsiteX9" fmla="*/ 267847 w 5911491"/>
              <a:gd name="connsiteY9" fmla="*/ 0 h 6900297"/>
              <a:gd name="connsiteX0" fmla="*/ 267847 w 5911491"/>
              <a:gd name="connsiteY0" fmla="*/ 0 h 6900297"/>
              <a:gd name="connsiteX1" fmla="*/ 30421 w 5911491"/>
              <a:gd name="connsiteY1" fmla="*/ 1107483 h 6900297"/>
              <a:gd name="connsiteX2" fmla="*/ 1398040 w 5911491"/>
              <a:gd name="connsiteY2" fmla="*/ 2763326 h 6900297"/>
              <a:gd name="connsiteX3" fmla="*/ 669405 w 5911491"/>
              <a:gd name="connsiteY3" fmla="*/ 4304224 h 6900297"/>
              <a:gd name="connsiteX4" fmla="*/ 1231540 w 5911491"/>
              <a:gd name="connsiteY4" fmla="*/ 5778500 h 6900297"/>
              <a:gd name="connsiteX5" fmla="*/ 2417269 w 5911491"/>
              <a:gd name="connsiteY5" fmla="*/ 6380458 h 6900297"/>
              <a:gd name="connsiteX6" fmla="*/ 2798269 w 5911491"/>
              <a:gd name="connsiteY6" fmla="*/ 6877695 h 6900297"/>
              <a:gd name="connsiteX7" fmla="*/ 5911491 w 5911491"/>
              <a:gd name="connsiteY7" fmla="*/ 6900297 h 6900297"/>
              <a:gd name="connsiteX8" fmla="*/ 5911491 w 5911491"/>
              <a:gd name="connsiteY8" fmla="*/ 19050 h 6900297"/>
              <a:gd name="connsiteX9" fmla="*/ 267847 w 5911491"/>
              <a:gd name="connsiteY9" fmla="*/ 0 h 6900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911491" h="6900297">
                <a:moveTo>
                  <a:pt x="267847" y="0"/>
                </a:moveTo>
                <a:cubicBezTo>
                  <a:pt x="-62784" y="537275"/>
                  <a:pt x="-10908" y="771686"/>
                  <a:pt x="30421" y="1107483"/>
                </a:cubicBezTo>
                <a:cubicBezTo>
                  <a:pt x="102746" y="1686086"/>
                  <a:pt x="1315383" y="1859258"/>
                  <a:pt x="1398040" y="2763326"/>
                </a:cubicBezTo>
                <a:cubicBezTo>
                  <a:pt x="1480697" y="3667394"/>
                  <a:pt x="819922" y="3546637"/>
                  <a:pt x="669405" y="4304224"/>
                </a:cubicBezTo>
                <a:cubicBezTo>
                  <a:pt x="518888" y="5061811"/>
                  <a:pt x="669296" y="5447278"/>
                  <a:pt x="1231540" y="5778500"/>
                </a:cubicBezTo>
                <a:cubicBezTo>
                  <a:pt x="1857284" y="6122422"/>
                  <a:pt x="2118819" y="6024212"/>
                  <a:pt x="2417269" y="6380458"/>
                </a:cubicBezTo>
                <a:cubicBezTo>
                  <a:pt x="2715719" y="6736704"/>
                  <a:pt x="2671269" y="6711949"/>
                  <a:pt x="2798269" y="6877695"/>
                </a:cubicBezTo>
                <a:lnTo>
                  <a:pt x="5911491" y="6900297"/>
                </a:lnTo>
                <a:lnTo>
                  <a:pt x="5911491" y="19050"/>
                </a:lnTo>
                <a:lnTo>
                  <a:pt x="267847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2" name="Рисунок 1">
            <a:extLst>
              <a:ext uri="{FF2B5EF4-FFF2-40B4-BE49-F238E27FC236}">
                <a16:creationId xmlns="" xmlns:a16="http://schemas.microsoft.com/office/drawing/2014/main" id="{0B92C58A-720C-4674-ABAB-45F25F1D71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232" b="273"/>
          <a:stretch>
            <a:fillRect/>
          </a:stretch>
        </p:blipFill>
        <p:spPr>
          <a:xfrm>
            <a:off x="5218485" y="0"/>
            <a:ext cx="7132515" cy="6858000"/>
          </a:xfrm>
          <a:custGeom>
            <a:avLst/>
            <a:gdLst>
              <a:gd name="connsiteX0" fmla="*/ 323103 w 7132515"/>
              <a:gd name="connsiteY0" fmla="*/ 0 h 6858000"/>
              <a:gd name="connsiteX1" fmla="*/ 7132515 w 7132515"/>
              <a:gd name="connsiteY1" fmla="*/ 3934 h 6858000"/>
              <a:gd name="connsiteX2" fmla="*/ 7132515 w 7132515"/>
              <a:gd name="connsiteY2" fmla="*/ 6164796 h 6858000"/>
              <a:gd name="connsiteX3" fmla="*/ 7130999 w 7132515"/>
              <a:gd name="connsiteY3" fmla="*/ 6858000 h 6858000"/>
              <a:gd name="connsiteX4" fmla="*/ 3375537 w 7132515"/>
              <a:gd name="connsiteY4" fmla="*/ 6850527 h 6858000"/>
              <a:gd name="connsiteX5" fmla="*/ 2915939 w 7132515"/>
              <a:gd name="connsiteY5" fmla="*/ 6341348 h 6858000"/>
              <a:gd name="connsiteX6" fmla="*/ 1485600 w 7132515"/>
              <a:gd name="connsiteY6" fmla="*/ 5743080 h 6858000"/>
              <a:gd name="connsiteX7" fmla="*/ 807500 w 7132515"/>
              <a:gd name="connsiteY7" fmla="*/ 4277840 h 6858000"/>
              <a:gd name="connsiteX8" fmla="*/ 1686448 w 7132515"/>
              <a:gd name="connsiteY8" fmla="*/ 2746388 h 6858000"/>
              <a:gd name="connsiteX9" fmla="*/ 36697 w 7132515"/>
              <a:gd name="connsiteY9" fmla="*/ 1100695 h 6858000"/>
              <a:gd name="connsiteX10" fmla="*/ 323103 w 7132515"/>
              <a:gd name="connsiteY10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132515" h="6858000">
                <a:moveTo>
                  <a:pt x="323103" y="0"/>
                </a:moveTo>
                <a:lnTo>
                  <a:pt x="7132515" y="3934"/>
                </a:lnTo>
                <a:lnTo>
                  <a:pt x="7132515" y="6164796"/>
                </a:lnTo>
                <a:lnTo>
                  <a:pt x="7130999" y="6858000"/>
                </a:lnTo>
                <a:lnTo>
                  <a:pt x="3375537" y="6850527"/>
                </a:lnTo>
                <a:cubicBezTo>
                  <a:pt x="3222337" y="6685797"/>
                  <a:pt x="3230929" y="6525922"/>
                  <a:pt x="2915939" y="6341348"/>
                </a:cubicBezTo>
                <a:cubicBezTo>
                  <a:pt x="2600950" y="6156773"/>
                  <a:pt x="2240432" y="6084893"/>
                  <a:pt x="1485600" y="5743080"/>
                </a:cubicBezTo>
                <a:cubicBezTo>
                  <a:pt x="807368" y="5413888"/>
                  <a:pt x="625932" y="5030784"/>
                  <a:pt x="807500" y="4277840"/>
                </a:cubicBezTo>
                <a:cubicBezTo>
                  <a:pt x="989068" y="3524897"/>
                  <a:pt x="1786157" y="3644914"/>
                  <a:pt x="1686448" y="2746388"/>
                </a:cubicBezTo>
                <a:cubicBezTo>
                  <a:pt x="1586740" y="1847861"/>
                  <a:pt x="123942" y="1675751"/>
                  <a:pt x="36697" y="1100695"/>
                </a:cubicBezTo>
                <a:cubicBezTo>
                  <a:pt x="-13158" y="766956"/>
                  <a:pt x="-75736" y="533982"/>
                  <a:pt x="323103" y="0"/>
                </a:cubicBezTo>
                <a:close/>
              </a:path>
            </a:pathLst>
          </a:custGeom>
        </p:spPr>
      </p:pic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D0B72969-8567-490C-A9E2-92C86A6A4966}"/>
              </a:ext>
            </a:extLst>
          </p:cNvPr>
          <p:cNvSpPr txBox="1"/>
          <p:nvPr/>
        </p:nvSpPr>
        <p:spPr>
          <a:xfrm>
            <a:off x="111001" y="2709000"/>
            <a:ext cx="526499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700" b="1" dirty="0">
                <a:solidFill>
                  <a:srgbClr val="0070C0"/>
                </a:solidFill>
                <a:latin typeface="Arial" pitchFamily="34" charset="0"/>
                <a:ea typeface="+mj-ea"/>
                <a:cs typeface="Arial" pitchFamily="34" charset="0"/>
              </a:rPr>
              <a:t>Єдиний вступний іспит </a:t>
            </a:r>
            <a:endParaRPr lang="de-DE" sz="2700" b="1" dirty="0" smtClean="0">
              <a:solidFill>
                <a:srgbClr val="0070C0"/>
              </a:solidFill>
              <a:latin typeface="Arial" pitchFamily="34" charset="0"/>
              <a:ea typeface="+mj-ea"/>
              <a:cs typeface="Arial" pitchFamily="34" charset="0"/>
            </a:endParaRPr>
          </a:p>
          <a:p>
            <a:r>
              <a:rPr lang="ru-RU" sz="2700" b="1" dirty="0" smtClean="0">
                <a:solidFill>
                  <a:srgbClr val="0070C0"/>
                </a:solidFill>
                <a:latin typeface="Arial" pitchFamily="34" charset="0"/>
                <a:ea typeface="+mj-ea"/>
                <a:cs typeface="Arial" pitchFamily="34" charset="0"/>
              </a:rPr>
              <a:t>з </a:t>
            </a:r>
            <a:r>
              <a:rPr lang="uk-UA" sz="2700" b="1" dirty="0" smtClean="0">
                <a:solidFill>
                  <a:srgbClr val="0070C0"/>
                </a:solidFill>
                <a:latin typeface="Arial" pitchFamily="34" charset="0"/>
                <a:ea typeface="+mj-ea"/>
                <a:cs typeface="Arial" pitchFamily="34" charset="0"/>
              </a:rPr>
              <a:t>іноземної</a:t>
            </a:r>
            <a:r>
              <a:rPr lang="ru-RU" sz="2700" b="1" dirty="0" smtClean="0">
                <a:solidFill>
                  <a:srgbClr val="0070C0"/>
                </a:solidFill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ru-RU" sz="2700" b="1" dirty="0">
                <a:solidFill>
                  <a:srgbClr val="0070C0"/>
                </a:solidFill>
                <a:latin typeface="Arial" pitchFamily="34" charset="0"/>
                <a:ea typeface="+mj-ea"/>
                <a:cs typeface="Arial" pitchFamily="34" charset="0"/>
              </a:rPr>
              <a:t>мови</a:t>
            </a:r>
            <a:br>
              <a:rPr lang="ru-RU" sz="2700" b="1" dirty="0">
                <a:solidFill>
                  <a:srgbClr val="0070C0"/>
                </a:solidFill>
                <a:latin typeface="Arial" pitchFamily="34" charset="0"/>
                <a:ea typeface="+mj-ea"/>
                <a:cs typeface="Arial" pitchFamily="34" charset="0"/>
              </a:rPr>
            </a:br>
            <a:r>
              <a:rPr lang="ru-RU" b="1" dirty="0">
                <a:solidFill>
                  <a:srgbClr val="0070C0"/>
                </a:solidFill>
                <a:latin typeface="Arial" pitchFamily="34" charset="0"/>
                <a:ea typeface="+mj-ea"/>
                <a:cs typeface="Arial" pitchFamily="34" charset="0"/>
              </a:rPr>
              <a:t>інформація для учасника вступних випробувань</a:t>
            </a:r>
            <a:endParaRPr lang="ru-RU" sz="5400" b="1" dirty="0">
              <a:solidFill>
                <a:srgbClr val="0070C0"/>
              </a:solidFill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5091CEF1-B026-4460-85DB-E6E27091DDEE}"/>
              </a:ext>
            </a:extLst>
          </p:cNvPr>
          <p:cNvSpPr/>
          <p:nvPr/>
        </p:nvSpPr>
        <p:spPr>
          <a:xfrm>
            <a:off x="3981000" y="1539000"/>
            <a:ext cx="450000" cy="270000"/>
          </a:xfrm>
          <a:prstGeom prst="rect">
            <a:avLst/>
          </a:prstGeom>
          <a:solidFill>
            <a:schemeClr val="accent2">
              <a:alpha val="5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Равнобедренный треугольник 4">
            <a:extLst>
              <a:ext uri="{FF2B5EF4-FFF2-40B4-BE49-F238E27FC236}">
                <a16:creationId xmlns="" xmlns:a16="http://schemas.microsoft.com/office/drawing/2014/main" id="{F7329957-12D8-4A21-80E0-F51EBF1576DE}"/>
              </a:ext>
            </a:extLst>
          </p:cNvPr>
          <p:cNvSpPr/>
          <p:nvPr/>
        </p:nvSpPr>
        <p:spPr>
          <a:xfrm>
            <a:off x="4791000" y="1989000"/>
            <a:ext cx="336207" cy="315000"/>
          </a:xfrm>
          <a:prstGeom prst="triangle">
            <a:avLst/>
          </a:prstGeom>
          <a:solidFill>
            <a:schemeClr val="accent2">
              <a:alpha val="5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Овал 6">
            <a:extLst>
              <a:ext uri="{FF2B5EF4-FFF2-40B4-BE49-F238E27FC236}">
                <a16:creationId xmlns="" xmlns:a16="http://schemas.microsoft.com/office/drawing/2014/main" id="{E07C3386-8F08-4520-8F57-561F8005391A}"/>
              </a:ext>
            </a:extLst>
          </p:cNvPr>
          <p:cNvSpPr/>
          <p:nvPr/>
        </p:nvSpPr>
        <p:spPr>
          <a:xfrm>
            <a:off x="4457793" y="858600"/>
            <a:ext cx="270000" cy="270000"/>
          </a:xfrm>
          <a:prstGeom prst="ellipse">
            <a:avLst/>
          </a:prstGeom>
          <a:solidFill>
            <a:schemeClr val="accent4">
              <a:alpha val="5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4"/>
              </a:solidFill>
            </a:endParaRPr>
          </a:p>
        </p:txBody>
      </p:sp>
      <p:sp>
        <p:nvSpPr>
          <p:cNvPr id="8" name="Хорда 7">
            <a:extLst>
              <a:ext uri="{FF2B5EF4-FFF2-40B4-BE49-F238E27FC236}">
                <a16:creationId xmlns="" xmlns:a16="http://schemas.microsoft.com/office/drawing/2014/main" id="{C34DCA2E-1C0A-45C1-9FCE-E59F58180955}"/>
              </a:ext>
            </a:extLst>
          </p:cNvPr>
          <p:cNvSpPr/>
          <p:nvPr/>
        </p:nvSpPr>
        <p:spPr>
          <a:xfrm>
            <a:off x="5121165" y="2911499"/>
            <a:ext cx="336206" cy="1147502"/>
          </a:xfrm>
          <a:custGeom>
            <a:avLst/>
            <a:gdLst>
              <a:gd name="connsiteX0" fmla="*/ 485715 w 501336"/>
              <a:gd name="connsiteY0" fmla="*/ 911452 h 1352811"/>
              <a:gd name="connsiteX1" fmla="*/ 39718 w 501336"/>
              <a:gd name="connsiteY1" fmla="*/ 1041782 h 1352811"/>
              <a:gd name="connsiteX2" fmla="*/ 1227 w 501336"/>
              <a:gd name="connsiteY2" fmla="*/ 609567 h 1352811"/>
              <a:gd name="connsiteX3" fmla="*/ 250668 w 501336"/>
              <a:gd name="connsiteY3" fmla="*/ -1 h 1352811"/>
              <a:gd name="connsiteX4" fmla="*/ 485715 w 501336"/>
              <a:gd name="connsiteY4" fmla="*/ 911452 h 1352811"/>
              <a:gd name="connsiteX0" fmla="*/ 485715 w 485850"/>
              <a:gd name="connsiteY0" fmla="*/ 911453 h 1352914"/>
              <a:gd name="connsiteX1" fmla="*/ 39718 w 485850"/>
              <a:gd name="connsiteY1" fmla="*/ 1041783 h 1352914"/>
              <a:gd name="connsiteX2" fmla="*/ 1227 w 485850"/>
              <a:gd name="connsiteY2" fmla="*/ 609568 h 1352914"/>
              <a:gd name="connsiteX3" fmla="*/ 250668 w 485850"/>
              <a:gd name="connsiteY3" fmla="*/ 0 h 1352914"/>
              <a:gd name="connsiteX4" fmla="*/ 485715 w 485850"/>
              <a:gd name="connsiteY4" fmla="*/ 911453 h 1352914"/>
              <a:gd name="connsiteX0" fmla="*/ 485715 w 486430"/>
              <a:gd name="connsiteY0" fmla="*/ 911453 h 1352914"/>
              <a:gd name="connsiteX1" fmla="*/ 39718 w 486430"/>
              <a:gd name="connsiteY1" fmla="*/ 1041783 h 1352914"/>
              <a:gd name="connsiteX2" fmla="*/ 1227 w 486430"/>
              <a:gd name="connsiteY2" fmla="*/ 609568 h 1352914"/>
              <a:gd name="connsiteX3" fmla="*/ 250668 w 486430"/>
              <a:gd name="connsiteY3" fmla="*/ 0 h 1352914"/>
              <a:gd name="connsiteX4" fmla="*/ 485715 w 486430"/>
              <a:gd name="connsiteY4" fmla="*/ 911453 h 1352914"/>
              <a:gd name="connsiteX0" fmla="*/ 485715 w 486852"/>
              <a:gd name="connsiteY0" fmla="*/ 911453 h 1352914"/>
              <a:gd name="connsiteX1" fmla="*/ 39718 w 486852"/>
              <a:gd name="connsiteY1" fmla="*/ 1041783 h 1352914"/>
              <a:gd name="connsiteX2" fmla="*/ 1227 w 486852"/>
              <a:gd name="connsiteY2" fmla="*/ 609568 h 1352914"/>
              <a:gd name="connsiteX3" fmla="*/ 250668 w 486852"/>
              <a:gd name="connsiteY3" fmla="*/ 0 h 1352914"/>
              <a:gd name="connsiteX4" fmla="*/ 485715 w 486852"/>
              <a:gd name="connsiteY4" fmla="*/ 911453 h 1352914"/>
              <a:gd name="connsiteX0" fmla="*/ 273849 w 327098"/>
              <a:gd name="connsiteY0" fmla="*/ 1147673 h 1373058"/>
              <a:gd name="connsiteX1" fmla="*/ 41212 w 327098"/>
              <a:gd name="connsiteY1" fmla="*/ 1041783 h 1373058"/>
              <a:gd name="connsiteX2" fmla="*/ 2721 w 327098"/>
              <a:gd name="connsiteY2" fmla="*/ 609568 h 1373058"/>
              <a:gd name="connsiteX3" fmla="*/ 252162 w 327098"/>
              <a:gd name="connsiteY3" fmla="*/ 0 h 1373058"/>
              <a:gd name="connsiteX4" fmla="*/ 273849 w 327098"/>
              <a:gd name="connsiteY4" fmla="*/ 1147673 h 1373058"/>
              <a:gd name="connsiteX0" fmla="*/ 241727 w 294976"/>
              <a:gd name="connsiteY0" fmla="*/ 1147673 h 1373322"/>
              <a:gd name="connsiteX1" fmla="*/ 9090 w 294976"/>
              <a:gd name="connsiteY1" fmla="*/ 1041783 h 1373322"/>
              <a:gd name="connsiteX2" fmla="*/ 46799 w 294976"/>
              <a:gd name="connsiteY2" fmla="*/ 601948 h 1373322"/>
              <a:gd name="connsiteX3" fmla="*/ 220040 w 294976"/>
              <a:gd name="connsiteY3" fmla="*/ 0 h 1373322"/>
              <a:gd name="connsiteX4" fmla="*/ 241727 w 294976"/>
              <a:gd name="connsiteY4" fmla="*/ 1147673 h 1373322"/>
              <a:gd name="connsiteX0" fmla="*/ 258102 w 311351"/>
              <a:gd name="connsiteY0" fmla="*/ 1147673 h 1373850"/>
              <a:gd name="connsiteX1" fmla="*/ 25465 w 311351"/>
              <a:gd name="connsiteY1" fmla="*/ 1041783 h 1373850"/>
              <a:gd name="connsiteX2" fmla="*/ 9834 w 311351"/>
              <a:gd name="connsiteY2" fmla="*/ 586708 h 1373850"/>
              <a:gd name="connsiteX3" fmla="*/ 236415 w 311351"/>
              <a:gd name="connsiteY3" fmla="*/ 0 h 1373850"/>
              <a:gd name="connsiteX4" fmla="*/ 258102 w 311351"/>
              <a:gd name="connsiteY4" fmla="*/ 1147673 h 1373850"/>
              <a:gd name="connsiteX0" fmla="*/ 258102 w 311351"/>
              <a:gd name="connsiteY0" fmla="*/ 1147673 h 1373850"/>
              <a:gd name="connsiteX1" fmla="*/ 25465 w 311351"/>
              <a:gd name="connsiteY1" fmla="*/ 1041783 h 1373850"/>
              <a:gd name="connsiteX2" fmla="*/ 9834 w 311351"/>
              <a:gd name="connsiteY2" fmla="*/ 586708 h 1373850"/>
              <a:gd name="connsiteX3" fmla="*/ 236415 w 311351"/>
              <a:gd name="connsiteY3" fmla="*/ 0 h 1373850"/>
              <a:gd name="connsiteX4" fmla="*/ 258102 w 311351"/>
              <a:gd name="connsiteY4" fmla="*/ 1147673 h 1373850"/>
              <a:gd name="connsiteX0" fmla="*/ 250854 w 304103"/>
              <a:gd name="connsiteY0" fmla="*/ 1147673 h 1375555"/>
              <a:gd name="connsiteX1" fmla="*/ 18217 w 304103"/>
              <a:gd name="connsiteY1" fmla="*/ 1041783 h 1375555"/>
              <a:gd name="connsiteX2" fmla="*/ 2586 w 304103"/>
              <a:gd name="connsiteY2" fmla="*/ 586708 h 1375555"/>
              <a:gd name="connsiteX3" fmla="*/ 229167 w 304103"/>
              <a:gd name="connsiteY3" fmla="*/ 0 h 1375555"/>
              <a:gd name="connsiteX4" fmla="*/ 250854 w 304103"/>
              <a:gd name="connsiteY4" fmla="*/ 1147673 h 1375555"/>
              <a:gd name="connsiteX0" fmla="*/ 250854 w 320610"/>
              <a:gd name="connsiteY0" fmla="*/ 1147673 h 1375555"/>
              <a:gd name="connsiteX1" fmla="*/ 18217 w 320610"/>
              <a:gd name="connsiteY1" fmla="*/ 1041783 h 1375555"/>
              <a:gd name="connsiteX2" fmla="*/ 2586 w 320610"/>
              <a:gd name="connsiteY2" fmla="*/ 586708 h 1375555"/>
              <a:gd name="connsiteX3" fmla="*/ 229167 w 320610"/>
              <a:gd name="connsiteY3" fmla="*/ 0 h 1375555"/>
              <a:gd name="connsiteX4" fmla="*/ 250854 w 320610"/>
              <a:gd name="connsiteY4" fmla="*/ 1147673 h 13755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0610" h="1375555">
                <a:moveTo>
                  <a:pt x="250854" y="1147673"/>
                </a:moveTo>
                <a:cubicBezTo>
                  <a:pt x="179005" y="1670840"/>
                  <a:pt x="29308" y="1143421"/>
                  <a:pt x="18217" y="1041783"/>
                </a:cubicBezTo>
                <a:cubicBezTo>
                  <a:pt x="-301" y="872089"/>
                  <a:pt x="-2995" y="738367"/>
                  <a:pt x="2586" y="586708"/>
                </a:cubicBezTo>
                <a:cubicBezTo>
                  <a:pt x="15318" y="240725"/>
                  <a:pt x="100320" y="0"/>
                  <a:pt x="229167" y="0"/>
                </a:cubicBezTo>
                <a:cubicBezTo>
                  <a:pt x="376096" y="273338"/>
                  <a:pt x="317285" y="447615"/>
                  <a:pt x="250854" y="1147673"/>
                </a:cubicBezTo>
                <a:close/>
              </a:path>
            </a:pathLst>
          </a:custGeom>
          <a:solidFill>
            <a:schemeClr val="accent4">
              <a:alpha val="5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2" name="Полилиния: фигура 21">
            <a:extLst>
              <a:ext uri="{FF2B5EF4-FFF2-40B4-BE49-F238E27FC236}">
                <a16:creationId xmlns="" xmlns:a16="http://schemas.microsoft.com/office/drawing/2014/main" id="{A6715CEE-6A13-49AC-9537-D9425C1C1BD6}"/>
              </a:ext>
            </a:extLst>
          </p:cNvPr>
          <p:cNvSpPr/>
          <p:nvPr/>
        </p:nvSpPr>
        <p:spPr>
          <a:xfrm rot="1483570">
            <a:off x="4011193" y="2531889"/>
            <a:ext cx="908160" cy="151723"/>
          </a:xfrm>
          <a:custGeom>
            <a:avLst/>
            <a:gdLst>
              <a:gd name="connsiteX0" fmla="*/ 0 w 4335780"/>
              <a:gd name="connsiteY0" fmla="*/ 731520 h 754380"/>
              <a:gd name="connsiteX1" fmla="*/ 739140 w 4335780"/>
              <a:gd name="connsiteY1" fmla="*/ 0 h 754380"/>
              <a:gd name="connsiteX2" fmla="*/ 1432560 w 4335780"/>
              <a:gd name="connsiteY2" fmla="*/ 731520 h 754380"/>
              <a:gd name="connsiteX3" fmla="*/ 2179320 w 4335780"/>
              <a:gd name="connsiteY3" fmla="*/ 15240 h 754380"/>
              <a:gd name="connsiteX4" fmla="*/ 2880360 w 4335780"/>
              <a:gd name="connsiteY4" fmla="*/ 746760 h 754380"/>
              <a:gd name="connsiteX5" fmla="*/ 3611880 w 4335780"/>
              <a:gd name="connsiteY5" fmla="*/ 22860 h 754380"/>
              <a:gd name="connsiteX6" fmla="*/ 4335780 w 4335780"/>
              <a:gd name="connsiteY6" fmla="*/ 754380 h 754380"/>
              <a:gd name="connsiteX0" fmla="*/ 0 w 4335780"/>
              <a:gd name="connsiteY0" fmla="*/ 731520 h 754380"/>
              <a:gd name="connsiteX1" fmla="*/ 739140 w 4335780"/>
              <a:gd name="connsiteY1" fmla="*/ 0 h 754380"/>
              <a:gd name="connsiteX2" fmla="*/ 1432560 w 4335780"/>
              <a:gd name="connsiteY2" fmla="*/ 731520 h 754380"/>
              <a:gd name="connsiteX3" fmla="*/ 2179320 w 4335780"/>
              <a:gd name="connsiteY3" fmla="*/ 15240 h 754380"/>
              <a:gd name="connsiteX4" fmla="*/ 2880360 w 4335780"/>
              <a:gd name="connsiteY4" fmla="*/ 746760 h 754380"/>
              <a:gd name="connsiteX5" fmla="*/ 3611880 w 4335780"/>
              <a:gd name="connsiteY5" fmla="*/ 22860 h 754380"/>
              <a:gd name="connsiteX6" fmla="*/ 4335780 w 4335780"/>
              <a:gd name="connsiteY6" fmla="*/ 754380 h 754380"/>
              <a:gd name="connsiteX0" fmla="*/ 0 w 4335780"/>
              <a:gd name="connsiteY0" fmla="*/ 731520 h 754380"/>
              <a:gd name="connsiteX1" fmla="*/ 739140 w 4335780"/>
              <a:gd name="connsiteY1" fmla="*/ 0 h 754380"/>
              <a:gd name="connsiteX2" fmla="*/ 1432560 w 4335780"/>
              <a:gd name="connsiteY2" fmla="*/ 731520 h 754380"/>
              <a:gd name="connsiteX3" fmla="*/ 2179320 w 4335780"/>
              <a:gd name="connsiteY3" fmla="*/ 15240 h 754380"/>
              <a:gd name="connsiteX4" fmla="*/ 2880360 w 4335780"/>
              <a:gd name="connsiteY4" fmla="*/ 746760 h 754380"/>
              <a:gd name="connsiteX5" fmla="*/ 3611880 w 4335780"/>
              <a:gd name="connsiteY5" fmla="*/ 22860 h 754380"/>
              <a:gd name="connsiteX6" fmla="*/ 4335780 w 4335780"/>
              <a:gd name="connsiteY6" fmla="*/ 754380 h 754380"/>
              <a:gd name="connsiteX0" fmla="*/ 0 w 4335780"/>
              <a:gd name="connsiteY0" fmla="*/ 731520 h 754380"/>
              <a:gd name="connsiteX1" fmla="*/ 739140 w 4335780"/>
              <a:gd name="connsiteY1" fmla="*/ 0 h 754380"/>
              <a:gd name="connsiteX2" fmla="*/ 1432560 w 4335780"/>
              <a:gd name="connsiteY2" fmla="*/ 731520 h 754380"/>
              <a:gd name="connsiteX3" fmla="*/ 2179320 w 4335780"/>
              <a:gd name="connsiteY3" fmla="*/ 15240 h 754380"/>
              <a:gd name="connsiteX4" fmla="*/ 2880360 w 4335780"/>
              <a:gd name="connsiteY4" fmla="*/ 746760 h 754380"/>
              <a:gd name="connsiteX5" fmla="*/ 3611880 w 4335780"/>
              <a:gd name="connsiteY5" fmla="*/ 22860 h 754380"/>
              <a:gd name="connsiteX6" fmla="*/ 4335780 w 4335780"/>
              <a:gd name="connsiteY6" fmla="*/ 754380 h 754380"/>
              <a:gd name="connsiteX0" fmla="*/ 0 w 4335780"/>
              <a:gd name="connsiteY0" fmla="*/ 731520 h 785310"/>
              <a:gd name="connsiteX1" fmla="*/ 739140 w 4335780"/>
              <a:gd name="connsiteY1" fmla="*/ 0 h 785310"/>
              <a:gd name="connsiteX2" fmla="*/ 1432560 w 4335780"/>
              <a:gd name="connsiteY2" fmla="*/ 731520 h 785310"/>
              <a:gd name="connsiteX3" fmla="*/ 2179320 w 4335780"/>
              <a:gd name="connsiteY3" fmla="*/ 15240 h 785310"/>
              <a:gd name="connsiteX4" fmla="*/ 2880360 w 4335780"/>
              <a:gd name="connsiteY4" fmla="*/ 746760 h 785310"/>
              <a:gd name="connsiteX5" fmla="*/ 3611880 w 4335780"/>
              <a:gd name="connsiteY5" fmla="*/ 22860 h 785310"/>
              <a:gd name="connsiteX6" fmla="*/ 4335780 w 4335780"/>
              <a:gd name="connsiteY6" fmla="*/ 754380 h 785310"/>
              <a:gd name="connsiteX0" fmla="*/ 0 w 4335780"/>
              <a:gd name="connsiteY0" fmla="*/ 756950 h 810740"/>
              <a:gd name="connsiteX1" fmla="*/ 739140 w 4335780"/>
              <a:gd name="connsiteY1" fmla="*/ 25430 h 810740"/>
              <a:gd name="connsiteX2" fmla="*/ 1432560 w 4335780"/>
              <a:gd name="connsiteY2" fmla="*/ 756950 h 810740"/>
              <a:gd name="connsiteX3" fmla="*/ 2179320 w 4335780"/>
              <a:gd name="connsiteY3" fmla="*/ 40670 h 810740"/>
              <a:gd name="connsiteX4" fmla="*/ 2880360 w 4335780"/>
              <a:gd name="connsiteY4" fmla="*/ 772190 h 810740"/>
              <a:gd name="connsiteX5" fmla="*/ 3611880 w 4335780"/>
              <a:gd name="connsiteY5" fmla="*/ 48290 h 810740"/>
              <a:gd name="connsiteX6" fmla="*/ 4335780 w 4335780"/>
              <a:gd name="connsiteY6" fmla="*/ 779810 h 8107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35780" h="810740">
                <a:moveTo>
                  <a:pt x="0" y="756950"/>
                </a:moveTo>
                <a:cubicBezTo>
                  <a:pt x="246380" y="513110"/>
                  <a:pt x="500380" y="25430"/>
                  <a:pt x="739140" y="25430"/>
                </a:cubicBezTo>
                <a:cubicBezTo>
                  <a:pt x="977900" y="25430"/>
                  <a:pt x="1192530" y="754410"/>
                  <a:pt x="1432560" y="756950"/>
                </a:cubicBezTo>
                <a:cubicBezTo>
                  <a:pt x="1672590" y="759490"/>
                  <a:pt x="1938020" y="38130"/>
                  <a:pt x="2179320" y="40670"/>
                </a:cubicBezTo>
                <a:cubicBezTo>
                  <a:pt x="2420620" y="43210"/>
                  <a:pt x="2636520" y="1013490"/>
                  <a:pt x="2880360" y="772190"/>
                </a:cubicBezTo>
                <a:lnTo>
                  <a:pt x="3611880" y="48290"/>
                </a:lnTo>
                <a:cubicBezTo>
                  <a:pt x="3855720" y="-193010"/>
                  <a:pt x="4094480" y="535970"/>
                  <a:pt x="4335780" y="77981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3" name="Полилиния: фигура 22">
            <a:extLst>
              <a:ext uri="{FF2B5EF4-FFF2-40B4-BE49-F238E27FC236}">
                <a16:creationId xmlns="" xmlns:a16="http://schemas.microsoft.com/office/drawing/2014/main" id="{F317B666-44C3-4487-A0DF-D5A5852ABDCE}"/>
              </a:ext>
            </a:extLst>
          </p:cNvPr>
          <p:cNvSpPr/>
          <p:nvPr/>
        </p:nvSpPr>
        <p:spPr>
          <a:xfrm rot="16531375">
            <a:off x="5448700" y="2687410"/>
            <a:ext cx="908160" cy="151723"/>
          </a:xfrm>
          <a:custGeom>
            <a:avLst/>
            <a:gdLst>
              <a:gd name="connsiteX0" fmla="*/ 0 w 4335780"/>
              <a:gd name="connsiteY0" fmla="*/ 731520 h 754380"/>
              <a:gd name="connsiteX1" fmla="*/ 739140 w 4335780"/>
              <a:gd name="connsiteY1" fmla="*/ 0 h 754380"/>
              <a:gd name="connsiteX2" fmla="*/ 1432560 w 4335780"/>
              <a:gd name="connsiteY2" fmla="*/ 731520 h 754380"/>
              <a:gd name="connsiteX3" fmla="*/ 2179320 w 4335780"/>
              <a:gd name="connsiteY3" fmla="*/ 15240 h 754380"/>
              <a:gd name="connsiteX4" fmla="*/ 2880360 w 4335780"/>
              <a:gd name="connsiteY4" fmla="*/ 746760 h 754380"/>
              <a:gd name="connsiteX5" fmla="*/ 3611880 w 4335780"/>
              <a:gd name="connsiteY5" fmla="*/ 22860 h 754380"/>
              <a:gd name="connsiteX6" fmla="*/ 4335780 w 4335780"/>
              <a:gd name="connsiteY6" fmla="*/ 754380 h 754380"/>
              <a:gd name="connsiteX0" fmla="*/ 0 w 4335780"/>
              <a:gd name="connsiteY0" fmla="*/ 731520 h 754380"/>
              <a:gd name="connsiteX1" fmla="*/ 739140 w 4335780"/>
              <a:gd name="connsiteY1" fmla="*/ 0 h 754380"/>
              <a:gd name="connsiteX2" fmla="*/ 1432560 w 4335780"/>
              <a:gd name="connsiteY2" fmla="*/ 731520 h 754380"/>
              <a:gd name="connsiteX3" fmla="*/ 2179320 w 4335780"/>
              <a:gd name="connsiteY3" fmla="*/ 15240 h 754380"/>
              <a:gd name="connsiteX4" fmla="*/ 2880360 w 4335780"/>
              <a:gd name="connsiteY4" fmla="*/ 746760 h 754380"/>
              <a:gd name="connsiteX5" fmla="*/ 3611880 w 4335780"/>
              <a:gd name="connsiteY5" fmla="*/ 22860 h 754380"/>
              <a:gd name="connsiteX6" fmla="*/ 4335780 w 4335780"/>
              <a:gd name="connsiteY6" fmla="*/ 754380 h 754380"/>
              <a:gd name="connsiteX0" fmla="*/ 0 w 4335780"/>
              <a:gd name="connsiteY0" fmla="*/ 731520 h 754380"/>
              <a:gd name="connsiteX1" fmla="*/ 739140 w 4335780"/>
              <a:gd name="connsiteY1" fmla="*/ 0 h 754380"/>
              <a:gd name="connsiteX2" fmla="*/ 1432560 w 4335780"/>
              <a:gd name="connsiteY2" fmla="*/ 731520 h 754380"/>
              <a:gd name="connsiteX3" fmla="*/ 2179320 w 4335780"/>
              <a:gd name="connsiteY3" fmla="*/ 15240 h 754380"/>
              <a:gd name="connsiteX4" fmla="*/ 2880360 w 4335780"/>
              <a:gd name="connsiteY4" fmla="*/ 746760 h 754380"/>
              <a:gd name="connsiteX5" fmla="*/ 3611880 w 4335780"/>
              <a:gd name="connsiteY5" fmla="*/ 22860 h 754380"/>
              <a:gd name="connsiteX6" fmla="*/ 4335780 w 4335780"/>
              <a:gd name="connsiteY6" fmla="*/ 754380 h 754380"/>
              <a:gd name="connsiteX0" fmla="*/ 0 w 4335780"/>
              <a:gd name="connsiteY0" fmla="*/ 731520 h 754380"/>
              <a:gd name="connsiteX1" fmla="*/ 739140 w 4335780"/>
              <a:gd name="connsiteY1" fmla="*/ 0 h 754380"/>
              <a:gd name="connsiteX2" fmla="*/ 1432560 w 4335780"/>
              <a:gd name="connsiteY2" fmla="*/ 731520 h 754380"/>
              <a:gd name="connsiteX3" fmla="*/ 2179320 w 4335780"/>
              <a:gd name="connsiteY3" fmla="*/ 15240 h 754380"/>
              <a:gd name="connsiteX4" fmla="*/ 2880360 w 4335780"/>
              <a:gd name="connsiteY4" fmla="*/ 746760 h 754380"/>
              <a:gd name="connsiteX5" fmla="*/ 3611880 w 4335780"/>
              <a:gd name="connsiteY5" fmla="*/ 22860 h 754380"/>
              <a:gd name="connsiteX6" fmla="*/ 4335780 w 4335780"/>
              <a:gd name="connsiteY6" fmla="*/ 754380 h 754380"/>
              <a:gd name="connsiteX0" fmla="*/ 0 w 4335780"/>
              <a:gd name="connsiteY0" fmla="*/ 731520 h 785310"/>
              <a:gd name="connsiteX1" fmla="*/ 739140 w 4335780"/>
              <a:gd name="connsiteY1" fmla="*/ 0 h 785310"/>
              <a:gd name="connsiteX2" fmla="*/ 1432560 w 4335780"/>
              <a:gd name="connsiteY2" fmla="*/ 731520 h 785310"/>
              <a:gd name="connsiteX3" fmla="*/ 2179320 w 4335780"/>
              <a:gd name="connsiteY3" fmla="*/ 15240 h 785310"/>
              <a:gd name="connsiteX4" fmla="*/ 2880360 w 4335780"/>
              <a:gd name="connsiteY4" fmla="*/ 746760 h 785310"/>
              <a:gd name="connsiteX5" fmla="*/ 3611880 w 4335780"/>
              <a:gd name="connsiteY5" fmla="*/ 22860 h 785310"/>
              <a:gd name="connsiteX6" fmla="*/ 4335780 w 4335780"/>
              <a:gd name="connsiteY6" fmla="*/ 754380 h 785310"/>
              <a:gd name="connsiteX0" fmla="*/ 0 w 4335780"/>
              <a:gd name="connsiteY0" fmla="*/ 756950 h 810740"/>
              <a:gd name="connsiteX1" fmla="*/ 739140 w 4335780"/>
              <a:gd name="connsiteY1" fmla="*/ 25430 h 810740"/>
              <a:gd name="connsiteX2" fmla="*/ 1432560 w 4335780"/>
              <a:gd name="connsiteY2" fmla="*/ 756950 h 810740"/>
              <a:gd name="connsiteX3" fmla="*/ 2179320 w 4335780"/>
              <a:gd name="connsiteY3" fmla="*/ 40670 h 810740"/>
              <a:gd name="connsiteX4" fmla="*/ 2880360 w 4335780"/>
              <a:gd name="connsiteY4" fmla="*/ 772190 h 810740"/>
              <a:gd name="connsiteX5" fmla="*/ 3611880 w 4335780"/>
              <a:gd name="connsiteY5" fmla="*/ 48290 h 810740"/>
              <a:gd name="connsiteX6" fmla="*/ 4335780 w 4335780"/>
              <a:gd name="connsiteY6" fmla="*/ 779810 h 8107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35780" h="810740">
                <a:moveTo>
                  <a:pt x="0" y="756950"/>
                </a:moveTo>
                <a:cubicBezTo>
                  <a:pt x="246380" y="513110"/>
                  <a:pt x="500380" y="25430"/>
                  <a:pt x="739140" y="25430"/>
                </a:cubicBezTo>
                <a:cubicBezTo>
                  <a:pt x="977900" y="25430"/>
                  <a:pt x="1192530" y="754410"/>
                  <a:pt x="1432560" y="756950"/>
                </a:cubicBezTo>
                <a:cubicBezTo>
                  <a:pt x="1672590" y="759490"/>
                  <a:pt x="1938020" y="38130"/>
                  <a:pt x="2179320" y="40670"/>
                </a:cubicBezTo>
                <a:cubicBezTo>
                  <a:pt x="2420620" y="43210"/>
                  <a:pt x="2636520" y="1013490"/>
                  <a:pt x="2880360" y="772190"/>
                </a:cubicBezTo>
                <a:lnTo>
                  <a:pt x="3611880" y="48290"/>
                </a:lnTo>
                <a:cubicBezTo>
                  <a:pt x="3855720" y="-193010"/>
                  <a:pt x="4094480" y="535970"/>
                  <a:pt x="4335780" y="779810"/>
                </a:cubicBezTo>
              </a:path>
            </a:pathLst>
          </a:cu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7" name="Равнобедренный треугольник 26">
            <a:extLst>
              <a:ext uri="{FF2B5EF4-FFF2-40B4-BE49-F238E27FC236}">
                <a16:creationId xmlns="" xmlns:a16="http://schemas.microsoft.com/office/drawing/2014/main" id="{90269D15-39A6-44D5-A69F-0D6D88177B66}"/>
              </a:ext>
            </a:extLst>
          </p:cNvPr>
          <p:cNvSpPr/>
          <p:nvPr/>
        </p:nvSpPr>
        <p:spPr>
          <a:xfrm>
            <a:off x="4601152" y="3744001"/>
            <a:ext cx="146211" cy="136988"/>
          </a:xfrm>
          <a:prstGeom prst="triangle">
            <a:avLst/>
          </a:prstGeom>
          <a:solidFill>
            <a:schemeClr val="accent1">
              <a:alpha val="5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9" name="Равнобедренный треугольник 28">
            <a:extLst>
              <a:ext uri="{FF2B5EF4-FFF2-40B4-BE49-F238E27FC236}">
                <a16:creationId xmlns="" xmlns:a16="http://schemas.microsoft.com/office/drawing/2014/main" id="{EA72F473-C12A-41E5-A556-4A27F0BB46D6}"/>
              </a:ext>
            </a:extLst>
          </p:cNvPr>
          <p:cNvSpPr/>
          <p:nvPr/>
        </p:nvSpPr>
        <p:spPr>
          <a:xfrm>
            <a:off x="5744671" y="3422319"/>
            <a:ext cx="238424" cy="223385"/>
          </a:xfrm>
          <a:prstGeom prst="triangle">
            <a:avLst/>
          </a:prstGeom>
          <a:solidFill>
            <a:schemeClr val="accent1">
              <a:alpha val="5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5" name="Овал 34">
            <a:extLst>
              <a:ext uri="{FF2B5EF4-FFF2-40B4-BE49-F238E27FC236}">
                <a16:creationId xmlns="" xmlns:a16="http://schemas.microsoft.com/office/drawing/2014/main" id="{D2098A52-1A1C-4754-B308-424A85398574}"/>
              </a:ext>
            </a:extLst>
          </p:cNvPr>
          <p:cNvSpPr/>
          <p:nvPr/>
        </p:nvSpPr>
        <p:spPr>
          <a:xfrm>
            <a:off x="831000" y="459000"/>
            <a:ext cx="669600" cy="669600"/>
          </a:xfrm>
          <a:prstGeom prst="ellipse">
            <a:avLst/>
          </a:prstGeom>
          <a:solidFill>
            <a:schemeClr val="accent5">
              <a:alpha val="9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8" name="Овал 37">
            <a:extLst>
              <a:ext uri="{FF2B5EF4-FFF2-40B4-BE49-F238E27FC236}">
                <a16:creationId xmlns="" xmlns:a16="http://schemas.microsoft.com/office/drawing/2014/main" id="{8DC5BC09-F4D4-4981-BB62-63A94980952D}"/>
              </a:ext>
            </a:extLst>
          </p:cNvPr>
          <p:cNvSpPr/>
          <p:nvPr/>
        </p:nvSpPr>
        <p:spPr>
          <a:xfrm>
            <a:off x="983400" y="611400"/>
            <a:ext cx="669600" cy="669600"/>
          </a:xfrm>
          <a:prstGeom prst="ellipse">
            <a:avLst/>
          </a:prstGeom>
          <a:solidFill>
            <a:schemeClr val="accent2">
              <a:alpha val="6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0" name="TextBox 39">
            <a:extLst>
              <a:ext uri="{FF2B5EF4-FFF2-40B4-BE49-F238E27FC236}">
                <a16:creationId xmlns="" xmlns:a16="http://schemas.microsoft.com/office/drawing/2014/main" id="{E54E4D73-4589-41AA-94BF-7C7BF48A8614}"/>
              </a:ext>
            </a:extLst>
          </p:cNvPr>
          <p:cNvSpPr txBox="1"/>
          <p:nvPr/>
        </p:nvSpPr>
        <p:spPr>
          <a:xfrm>
            <a:off x="205714" y="5001822"/>
            <a:ext cx="5012771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  <a:buClr>
                <a:srgbClr val="94C600"/>
              </a:buClr>
              <a:buSzPct val="76000"/>
            </a:pPr>
            <a:r>
              <a:rPr lang="de-DE" sz="1600" b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English Friendly Environment Booster </a:t>
            </a:r>
            <a:endParaRPr lang="uk-UA" sz="1600" b="1" dirty="0">
              <a:solidFill>
                <a:schemeClr val="accent2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44396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3600" dirty="0" smtClean="0">
                <a:latin typeface="Arial" pitchFamily="34" charset="0"/>
                <a:cs typeface="Arial" pitchFamily="34" charset="0"/>
              </a:rPr>
            </a:br>
            <a:r>
              <a:rPr lang="ru-RU" sz="3600" dirty="0" smtClean="0">
                <a:latin typeface="Arial" pitchFamily="34" charset="0"/>
                <a:cs typeface="Arial" pitchFamily="34" charset="0"/>
              </a:rPr>
              <a:t>Сфери </a:t>
            </a:r>
            <a:r>
              <a:rPr lang="ru-RU" sz="3600" dirty="0">
                <a:latin typeface="Arial" pitchFamily="34" charset="0"/>
                <a:cs typeface="Arial" pitchFamily="34" charset="0"/>
              </a:rPr>
              <a:t>спілкування і тематика текстів для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      читання </a:t>
            </a:r>
            <a:r>
              <a:rPr lang="ru-RU" sz="3600" dirty="0">
                <a:latin typeface="Arial" pitchFamily="34" charset="0"/>
                <a:cs typeface="Arial" pitchFamily="34" charset="0"/>
              </a:rPr>
              <a:t>та використання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мови               </a:t>
            </a:r>
            <a:br>
              <a:rPr lang="ru-RU" sz="3600" dirty="0" smtClean="0">
                <a:latin typeface="Arial" pitchFamily="34" charset="0"/>
                <a:cs typeface="Arial" pitchFamily="34" charset="0"/>
              </a:rPr>
            </a:br>
            <a:r>
              <a:rPr lang="ru-RU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                                                                            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10</a:t>
            </a:r>
            <a:r>
              <a:rPr lang="ru-RU" sz="3600" dirty="0">
                <a:latin typeface="Arial" pitchFamily="34" charset="0"/>
                <a:cs typeface="Arial" pitchFamily="34" charset="0"/>
              </a:rPr>
              <a:t/>
            </a:r>
            <a:br>
              <a:rPr lang="ru-RU" sz="3600" dirty="0">
                <a:latin typeface="Arial" pitchFamily="34" charset="0"/>
                <a:cs typeface="Arial" pitchFamily="34" charset="0"/>
              </a:rPr>
            </a:b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441645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68545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>
            <a:extLst>
              <a:ext uri="{FF2B5EF4-FFF2-40B4-BE49-F238E27FC236}">
                <a16:creationId xmlns="" xmlns:a16="http://schemas.microsoft.com/office/drawing/2014/main" id="{927E8C00-8698-4FB5-A714-0317CF8A6034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600" b="16600"/>
          <a:stretch/>
        </p:blipFill>
        <p:spPr>
          <a:xfrm>
            <a:off x="584051" y="593725"/>
            <a:ext cx="5489575" cy="2857398"/>
          </a:xfrm>
        </p:spPr>
      </p:pic>
      <p:sp>
        <p:nvSpPr>
          <p:cNvPr id="6" name="Заголовок 5">
            <a:extLst>
              <a:ext uri="{FF2B5EF4-FFF2-40B4-BE49-F238E27FC236}">
                <a16:creationId xmlns="" xmlns:a16="http://schemas.microsoft.com/office/drawing/2014/main" id="{0FF82343-202A-4D4B-8BA3-D03966DE80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3100" dirty="0" smtClean="0">
                <a:latin typeface="Arial" pitchFamily="34" charset="0"/>
                <a:cs typeface="Arial" pitchFamily="34" charset="0"/>
              </a:rPr>
            </a:br>
            <a:r>
              <a:rPr lang="ru-RU" sz="3100" dirty="0" smtClean="0">
                <a:latin typeface="Arial" pitchFamily="34" charset="0"/>
                <a:cs typeface="Arial" pitchFamily="34" charset="0"/>
              </a:rPr>
              <a:t>Граматичний 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інвентар</a:t>
            </a:r>
            <a:br>
              <a:rPr lang="ru-RU" sz="3100" dirty="0" smtClean="0">
                <a:latin typeface="Arial" pitchFamily="34" charset="0"/>
                <a:cs typeface="Arial" pitchFamily="34" charset="0"/>
              </a:rPr>
            </a:br>
            <a:r>
              <a:rPr lang="ru-RU" sz="2700" b="0" dirty="0" smtClean="0">
                <a:latin typeface="Arial" pitchFamily="34" charset="0"/>
                <a:cs typeface="Arial" pitchFamily="34" charset="0"/>
              </a:rPr>
              <a:t>Англійська </a:t>
            </a:r>
            <a:r>
              <a:rPr lang="ru-RU" sz="2700" b="0" dirty="0" smtClean="0">
                <a:latin typeface="Arial" pitchFamily="34" charset="0"/>
                <a:cs typeface="Arial" pitchFamily="34" charset="0"/>
              </a:rPr>
              <a:t>мова </a:t>
            </a:r>
            <a:br>
              <a:rPr lang="ru-RU" sz="2700" b="0" dirty="0" smtClean="0">
                <a:latin typeface="Arial" pitchFamily="34" charset="0"/>
                <a:cs typeface="Arial" pitchFamily="34" charset="0"/>
              </a:rPr>
            </a:br>
            <a:r>
              <a:rPr lang="ru-RU" sz="2700" b="0" dirty="0" smtClean="0">
                <a:latin typeface="Arial" pitchFamily="34" charset="0"/>
                <a:cs typeface="Arial" pitchFamily="34" charset="0"/>
              </a:rPr>
              <a:t>                                                       </a:t>
            </a:r>
            <a:r>
              <a:rPr lang="ru-RU" sz="2200" b="0" dirty="0" smtClean="0">
                <a:latin typeface="Arial" pitchFamily="34" charset="0"/>
                <a:cs typeface="Arial" pitchFamily="34" charset="0"/>
              </a:rPr>
              <a:t>11</a:t>
            </a:r>
            <a:r>
              <a:rPr lang="de-DE" dirty="0" smtClean="0"/>
              <a:t/>
            </a:r>
            <a:br>
              <a:rPr lang="de-DE" dirty="0" smtClean="0"/>
            </a:br>
            <a:endParaRPr lang="ru-RU" dirty="0"/>
          </a:p>
        </p:txBody>
      </p:sp>
      <p:sp>
        <p:nvSpPr>
          <p:cNvPr id="8" name="Текст 7">
            <a:extLst>
              <a:ext uri="{FF2B5EF4-FFF2-40B4-BE49-F238E27FC236}">
                <a16:creationId xmlns="" xmlns:a16="http://schemas.microsoft.com/office/drawing/2014/main" id="{CDD73BD5-62A0-4940-808F-7C6724B8A7C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906000" y="1809000"/>
            <a:ext cx="4590000" cy="4814887"/>
          </a:xfrm>
        </p:spPr>
        <p:txBody>
          <a:bodyPr>
            <a:normAutofit/>
          </a:bodyPr>
          <a:lstStyle/>
          <a:p>
            <a:pPr marL="285750" indent="-285750">
              <a:buFont typeface="Wingdings" pitchFamily="2" charset="2"/>
              <a:buChar char="ü"/>
            </a:pPr>
            <a:endParaRPr lang="ru-RU" sz="2400" dirty="0" smtClean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Wingdings" pitchFamily="2" charset="2"/>
              <a:buChar char="ü"/>
            </a:pPr>
            <a:endParaRPr lang="ru-RU" sz="2400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uk-UA" sz="24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Дієслово 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uk-UA" sz="24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Прислівник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uk-UA" sz="24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Прийменник 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uk-UA" sz="24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Сполучники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uk-UA" sz="24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Речення.  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uk-UA" sz="24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Пряма та непряма мова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uk-UA" sz="24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Словотвір</a:t>
            </a:r>
          </a:p>
          <a:p>
            <a:pPr marL="285750" indent="-285750">
              <a:buFont typeface="Wingdings" pitchFamily="2" charset="2"/>
              <a:buChar char="ü"/>
            </a:pPr>
            <a:endParaRPr lang="ru-RU" sz="1900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Текст 8">
            <a:extLst>
              <a:ext uri="{FF2B5EF4-FFF2-40B4-BE49-F238E27FC236}">
                <a16:creationId xmlns="" xmlns:a16="http://schemas.microsoft.com/office/drawing/2014/main" id="{EE876D53-9175-4A4B-AD82-D040A0F4243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046000" y="3564000"/>
            <a:ext cx="4026800" cy="2925762"/>
          </a:xfrm>
        </p:spPr>
        <p:txBody>
          <a:bodyPr>
            <a:normAutofit/>
          </a:bodyPr>
          <a:lstStyle/>
          <a:p>
            <a:pPr marL="342900" indent="-342900">
              <a:buFont typeface="Wingdings" pitchFamily="2" charset="2"/>
              <a:buChar char="ü"/>
            </a:pPr>
            <a:r>
              <a:rPr lang="uk-UA" sz="24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Іменник 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uk-UA" sz="24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Артикль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uk-UA" sz="24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Прикметник 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uk-UA" sz="24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Числівник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uk-UA" sz="24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Займенник</a:t>
            </a:r>
            <a:endParaRPr lang="uk-UA" sz="2400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9311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Граматичний інвентар </a:t>
            </a:r>
            <a:r>
              <a:rPr lang="ru-RU" sz="36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36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</a:br>
            <a:r>
              <a:rPr lang="ru-RU" sz="28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Німецька </a:t>
            </a:r>
            <a:r>
              <a:rPr lang="ru-RU" sz="28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мова                                                                            </a:t>
            </a:r>
            <a:r>
              <a:rPr lang="ru-RU" sz="20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12</a:t>
            </a:r>
            <a:endParaRPr lang="uk-UA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24CC6251-93DC-49BF-ADCA-30436005BC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pic>
        <p:nvPicPr>
          <p:cNvPr id="34" name="Рисунок 33">
            <a:extLst>
              <a:ext uri="{FF2B5EF4-FFF2-40B4-BE49-F238E27FC236}">
                <a16:creationId xmlns="" xmlns:a16="http://schemas.microsoft.com/office/drawing/2014/main" id="{641C58A3-8063-4463-AEBA-ACD78152EA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6660" y="4824000"/>
            <a:ext cx="2551840" cy="2254125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2316000" y="2505831"/>
            <a:ext cx="2970000" cy="20282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lnSpc>
                <a:spcPct val="90000"/>
              </a:lnSpc>
              <a:spcBef>
                <a:spcPts val="1000"/>
              </a:spcBef>
              <a:buFont typeface="Wingdings" pitchFamily="2" charset="2"/>
              <a:buChar char="ü"/>
            </a:pPr>
            <a:r>
              <a:rPr lang="uk-UA" sz="2800" dirty="0">
                <a:solidFill>
                  <a:srgbClr val="4472C4"/>
                </a:solidFill>
                <a:latin typeface="Arial" pitchFamily="34" charset="0"/>
                <a:cs typeface="Arial" pitchFamily="34" charset="0"/>
              </a:rPr>
              <a:t>Іменник </a:t>
            </a:r>
          </a:p>
          <a:p>
            <a:pPr marL="457200" lvl="0" indent="-457200">
              <a:lnSpc>
                <a:spcPct val="90000"/>
              </a:lnSpc>
              <a:spcBef>
                <a:spcPts val="1000"/>
              </a:spcBef>
              <a:buFont typeface="Wingdings" pitchFamily="2" charset="2"/>
              <a:buChar char="ü"/>
            </a:pPr>
            <a:r>
              <a:rPr lang="uk-UA" sz="2800" dirty="0">
                <a:solidFill>
                  <a:srgbClr val="4472C4"/>
                </a:solidFill>
                <a:latin typeface="Arial" pitchFamily="34" charset="0"/>
                <a:cs typeface="Arial" pitchFamily="34" charset="0"/>
              </a:rPr>
              <a:t>Артикль</a:t>
            </a:r>
          </a:p>
          <a:p>
            <a:pPr marL="457200" lvl="0" indent="-457200">
              <a:lnSpc>
                <a:spcPct val="90000"/>
              </a:lnSpc>
              <a:spcBef>
                <a:spcPts val="1000"/>
              </a:spcBef>
              <a:buFont typeface="Wingdings" pitchFamily="2" charset="2"/>
              <a:buChar char="ü"/>
            </a:pPr>
            <a:r>
              <a:rPr lang="uk-UA" sz="2800" dirty="0">
                <a:solidFill>
                  <a:srgbClr val="4472C4"/>
                </a:solidFill>
                <a:latin typeface="Arial" pitchFamily="34" charset="0"/>
                <a:cs typeface="Arial" pitchFamily="34" charset="0"/>
              </a:rPr>
              <a:t>Прикметник </a:t>
            </a:r>
          </a:p>
          <a:p>
            <a:pPr marL="457200" lvl="0" indent="-457200">
              <a:lnSpc>
                <a:spcPct val="90000"/>
              </a:lnSpc>
              <a:spcBef>
                <a:spcPts val="1000"/>
              </a:spcBef>
              <a:buFont typeface="Wingdings" pitchFamily="2" charset="2"/>
              <a:buChar char="ü"/>
            </a:pPr>
            <a:r>
              <a:rPr lang="uk-UA" sz="2800" dirty="0">
                <a:solidFill>
                  <a:srgbClr val="4472C4"/>
                </a:solidFill>
                <a:latin typeface="Arial" pitchFamily="34" charset="0"/>
                <a:cs typeface="Arial" pitchFamily="34" charset="0"/>
              </a:rPr>
              <a:t>Числівник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871000" y="2287573"/>
            <a:ext cx="3048000" cy="25442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lnSpc>
                <a:spcPct val="90000"/>
              </a:lnSpc>
              <a:spcBef>
                <a:spcPts val="1000"/>
              </a:spcBef>
              <a:buFont typeface="Wingdings" pitchFamily="2" charset="2"/>
              <a:buChar char="ü"/>
            </a:pPr>
            <a:r>
              <a:rPr lang="uk-UA" sz="2800" dirty="0">
                <a:solidFill>
                  <a:srgbClr val="4472C4"/>
                </a:solidFill>
                <a:latin typeface="Arial" pitchFamily="34" charset="0"/>
                <a:cs typeface="Arial" pitchFamily="34" charset="0"/>
              </a:rPr>
              <a:t>Займенник </a:t>
            </a:r>
          </a:p>
          <a:p>
            <a:pPr marL="457200" lvl="0" indent="-457200">
              <a:lnSpc>
                <a:spcPct val="90000"/>
              </a:lnSpc>
              <a:spcBef>
                <a:spcPts val="1000"/>
              </a:spcBef>
              <a:buFont typeface="Wingdings" pitchFamily="2" charset="2"/>
              <a:buChar char="ü"/>
            </a:pPr>
            <a:r>
              <a:rPr lang="uk-UA" sz="2800" dirty="0">
                <a:solidFill>
                  <a:srgbClr val="4472C4"/>
                </a:solidFill>
                <a:latin typeface="Arial" pitchFamily="34" charset="0"/>
                <a:cs typeface="Arial" pitchFamily="34" charset="0"/>
              </a:rPr>
              <a:t>Дієслово </a:t>
            </a:r>
          </a:p>
          <a:p>
            <a:pPr marL="457200" lvl="0" indent="-457200">
              <a:lnSpc>
                <a:spcPct val="90000"/>
              </a:lnSpc>
              <a:spcBef>
                <a:spcPts val="1000"/>
              </a:spcBef>
              <a:buFont typeface="Wingdings" pitchFamily="2" charset="2"/>
              <a:buChar char="ü"/>
            </a:pPr>
            <a:r>
              <a:rPr lang="uk-UA" sz="2800" dirty="0">
                <a:solidFill>
                  <a:srgbClr val="4472C4"/>
                </a:solidFill>
                <a:latin typeface="Arial" pitchFamily="34" charset="0"/>
                <a:cs typeface="Arial" pitchFamily="34" charset="0"/>
              </a:rPr>
              <a:t>Прислівник</a:t>
            </a:r>
          </a:p>
          <a:p>
            <a:pPr marL="457200" lvl="0" indent="-457200">
              <a:lnSpc>
                <a:spcPct val="90000"/>
              </a:lnSpc>
              <a:spcBef>
                <a:spcPts val="1000"/>
              </a:spcBef>
              <a:buFont typeface="Wingdings" pitchFamily="2" charset="2"/>
              <a:buChar char="ü"/>
            </a:pPr>
            <a:r>
              <a:rPr lang="uk-UA" sz="2800" dirty="0">
                <a:solidFill>
                  <a:srgbClr val="4472C4"/>
                </a:solidFill>
                <a:latin typeface="Arial" pitchFamily="34" charset="0"/>
                <a:cs typeface="Arial" pitchFamily="34" charset="0"/>
              </a:rPr>
              <a:t>Прийменник </a:t>
            </a:r>
          </a:p>
          <a:p>
            <a:pPr marL="457200" lvl="0" indent="-457200">
              <a:lnSpc>
                <a:spcPct val="90000"/>
              </a:lnSpc>
              <a:spcBef>
                <a:spcPts val="1000"/>
              </a:spcBef>
              <a:buFont typeface="Wingdings" pitchFamily="2" charset="2"/>
              <a:buChar char="ü"/>
            </a:pPr>
            <a:r>
              <a:rPr lang="uk-UA" sz="2800" dirty="0">
                <a:solidFill>
                  <a:srgbClr val="4472C4"/>
                </a:solidFill>
                <a:latin typeface="Arial" pitchFamily="34" charset="0"/>
                <a:cs typeface="Arial" pitchFamily="34" charset="0"/>
              </a:rPr>
              <a:t>Речення</a:t>
            </a:r>
          </a:p>
        </p:txBody>
      </p:sp>
    </p:spTree>
    <p:extLst>
      <p:ext uri="{BB962C8B-B14F-4D97-AF65-F5344CB8AC3E}">
        <p14:creationId xmlns:p14="http://schemas.microsoft.com/office/powerpoint/2010/main" val="2104060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sz="36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de-DE" sz="3600" dirty="0" smtClean="0">
                <a:latin typeface="Arial" pitchFamily="34" charset="0"/>
                <a:cs typeface="Arial" pitchFamily="34" charset="0"/>
              </a:rPr>
            </a:br>
            <a:r>
              <a:rPr lang="ru-RU" sz="3600" dirty="0" smtClean="0">
                <a:latin typeface="Arial" pitchFamily="34" charset="0"/>
                <a:cs typeface="Arial" pitchFamily="34" charset="0"/>
              </a:rPr>
              <a:t>Де </a:t>
            </a:r>
            <a:r>
              <a:rPr lang="ru-RU" sz="3600" dirty="0">
                <a:latin typeface="Arial" pitchFamily="34" charset="0"/>
                <a:cs typeface="Arial" pitchFamily="34" charset="0"/>
              </a:rPr>
              <a:t>шукати матеріали ЄВІ попередніх років?</a:t>
            </a:r>
            <a:br>
              <a:rPr lang="ru-RU" sz="3600" dirty="0">
                <a:latin typeface="Arial" pitchFamily="34" charset="0"/>
                <a:cs typeface="Arial" pitchFamily="34" charset="0"/>
              </a:rPr>
            </a:br>
            <a:r>
              <a:rPr lang="ru-RU" sz="3600" dirty="0" smtClean="0">
                <a:latin typeface="Arial" pitchFamily="34" charset="0"/>
                <a:cs typeface="Arial" pitchFamily="34" charset="0"/>
              </a:rPr>
              <a:t>                                                                                        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13</a:t>
            </a:r>
            <a:endParaRPr lang="uk-UA" sz="3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Объект 3">
            <a:extLst>
              <a:ext uri="{FF2B5EF4-FFF2-40B4-BE49-F238E27FC236}">
                <a16:creationId xmlns="" xmlns:a16="http://schemas.microsoft.com/office/drawing/2014/main" id="{4D8E4B15-362F-4F9B-92A9-713FDCEA791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</a:extLst>
          </a:blip>
          <a:srcRect l="5369" t="2895" r="12542" b="41315"/>
          <a:stretch/>
        </p:blipFill>
        <p:spPr>
          <a:xfrm>
            <a:off x="2046000" y="2304000"/>
            <a:ext cx="7710727" cy="2885418"/>
          </a:xfrm>
          <a:prstGeom prst="rec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</p:pic>
      <p:sp>
        <p:nvSpPr>
          <p:cNvPr id="5" name="Стрелка вправо 4"/>
          <p:cNvSpPr/>
          <p:nvPr/>
        </p:nvSpPr>
        <p:spPr>
          <a:xfrm>
            <a:off x="4026000" y="4007192"/>
            <a:ext cx="798408" cy="360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396000" y="5679000"/>
            <a:ext cx="54314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2000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https://testportal.gov.ua/pidgotovka-yefvv-yevi/</a:t>
            </a:r>
          </a:p>
        </p:txBody>
      </p:sp>
      <p:sp>
        <p:nvSpPr>
          <p:cNvPr id="7" name="Стрелка вправо 6"/>
          <p:cNvSpPr/>
          <p:nvPr/>
        </p:nvSpPr>
        <p:spPr>
          <a:xfrm>
            <a:off x="2136000" y="5769000"/>
            <a:ext cx="978408" cy="310110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71386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                  Запитання </a:t>
            </a:r>
            <a:r>
              <a:rPr lang="uk-UA" dirty="0" smtClean="0"/>
              <a:t>та </a:t>
            </a:r>
            <a:r>
              <a:rPr lang="uk-UA" dirty="0" smtClean="0"/>
              <a:t>відповіді                   </a:t>
            </a:r>
            <a:r>
              <a:rPr lang="uk-UA" sz="2000" dirty="0" smtClean="0"/>
              <a:t>14</a:t>
            </a:r>
            <a:endParaRPr lang="uk-UA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3002" y="2379617"/>
            <a:ext cx="4925995" cy="32433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00092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="" xmlns:a16="http://schemas.microsoft.com/office/drawing/2014/main" id="{AEC55727-BA37-4438-8ACD-551E0CC2D3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551" y="1103331"/>
            <a:ext cx="5280898" cy="1325563"/>
          </a:xfrm>
        </p:spPr>
        <p:txBody>
          <a:bodyPr/>
          <a:lstStyle/>
          <a:p>
            <a:r>
              <a:rPr lang="uk-UA" sz="3600" dirty="0" smtClean="0">
                <a:latin typeface="Arial" pitchFamily="34" charset="0"/>
                <a:cs typeface="Arial" pitchFamily="34" charset="0"/>
              </a:rPr>
              <a:t>Дякую за увагу!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BD977B13-7F8E-4D16-8015-64D08E695C4D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281000" y="5503071"/>
            <a:ext cx="630000" cy="630000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50E70485-AFA2-4F97-877F-A65DA5A0E2AF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2181000" y="5499000"/>
            <a:ext cx="630000" cy="630000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="" xmlns:a16="http://schemas.microsoft.com/office/drawing/2014/main" id="{352FFB5F-CACF-4419-A54C-24CD6D7D2727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rcRect/>
          <a:stretch/>
        </p:blipFill>
        <p:spPr>
          <a:xfrm>
            <a:off x="3081000" y="5499000"/>
            <a:ext cx="630000" cy="630000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="" xmlns:a16="http://schemas.microsoft.com/office/drawing/2014/main" id="{8BE427D3-A48D-4391-9C38-E79DE480645A}"/>
              </a:ext>
            </a:extLst>
          </p:cNvPr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3981000" y="5499000"/>
            <a:ext cx="630000" cy="630000"/>
          </a:xfrm>
          <a:prstGeom prst="rect">
            <a:avLst/>
          </a:prstGeom>
        </p:spPr>
      </p:pic>
      <p:sp>
        <p:nvSpPr>
          <p:cNvPr id="11" name="Текст 1">
            <a:extLst>
              <a:ext uri="{FF2B5EF4-FFF2-40B4-BE49-F238E27FC236}">
                <a16:creationId xmlns="" xmlns:a16="http://schemas.microsoft.com/office/drawing/2014/main" id="{A1C40434-14F5-49C9-A42E-C5501DD05D56}"/>
              </a:ext>
            </a:extLst>
          </p:cNvPr>
          <p:cNvSpPr txBox="1">
            <a:spLocks/>
          </p:cNvSpPr>
          <p:nvPr/>
        </p:nvSpPr>
        <p:spPr>
          <a:xfrm>
            <a:off x="1097456" y="2844000"/>
            <a:ext cx="4597087" cy="1497425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135463" y="1719000"/>
            <a:ext cx="57810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Використаний інформаційний ресурс:</a:t>
            </a:r>
          </a:p>
          <a:p>
            <a:r>
              <a:rPr lang="ru-RU" dirty="0"/>
              <a:t>https://testportal.gov.ua/zagalna-informatsiya-efi/</a:t>
            </a:r>
          </a:p>
          <a:p>
            <a:endParaRPr lang="ru-RU" dirty="0"/>
          </a:p>
          <a:p>
            <a:endParaRPr lang="ru-RU" dirty="0"/>
          </a:p>
          <a:p>
            <a:r>
              <a:rPr lang="ru-RU" dirty="0"/>
              <a:t>Укладач: Шенько М.М.</a:t>
            </a:r>
          </a:p>
          <a:p>
            <a:r>
              <a:rPr lang="ru-RU" dirty="0"/>
              <a:t>m.shenko@chnu.edu.ua</a:t>
            </a:r>
          </a:p>
          <a:p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65688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      </a:t>
            </a:r>
            <a:r>
              <a:rPr lang="uk-UA" sz="2800" dirty="0" smtClean="0">
                <a:latin typeface="Arial" pitchFamily="34" charset="0"/>
                <a:cs typeface="Arial" pitchFamily="34" charset="0"/>
              </a:rPr>
              <a:t>Про що будемо говорити?</a:t>
            </a:r>
            <a:r>
              <a:rPr lang="uk-UA" dirty="0" smtClean="0"/>
              <a:t>                                      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uk-UA" dirty="0" smtClean="0"/>
              <a:t>                                                                  </a:t>
            </a:r>
            <a:endParaRPr lang="uk-UA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24CC6251-93DC-49BF-ADCA-30436005BC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06000" y="1825625"/>
            <a:ext cx="8947800" cy="4351338"/>
          </a:xfrm>
        </p:spPr>
        <p:txBody>
          <a:bodyPr>
            <a:normAutofit/>
          </a:bodyPr>
          <a:lstStyle/>
          <a:p>
            <a:pPr marL="342900" lvl="0" indent="-342900" defTabSz="457200"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uk-UA" sz="25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Загальна інформація</a:t>
            </a:r>
          </a:p>
          <a:p>
            <a:pPr marL="285750" lvl="0" indent="-285750" defTabSz="4572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uk-UA" sz="2500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  <a:p>
            <a:pPr marL="342900" lvl="0" indent="-342900" defTabSz="457200"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uk-UA" sz="25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Процедура та дати реєстрації</a:t>
            </a:r>
          </a:p>
          <a:p>
            <a:pPr marL="342900" lvl="0" indent="-342900" defTabSz="457200"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ü"/>
            </a:pPr>
            <a:endParaRPr lang="uk-UA" sz="2500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  <a:p>
            <a:pPr marL="342900" lvl="0" indent="-342900" defTabSz="457200"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uk-UA" sz="25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Дати проведення іспиту</a:t>
            </a:r>
          </a:p>
          <a:p>
            <a:pPr marL="0" lvl="0" indent="0" defTabSz="457200">
              <a:lnSpc>
                <a:spcPct val="100000"/>
              </a:lnSpc>
              <a:spcBef>
                <a:spcPts val="0"/>
              </a:spcBef>
              <a:buNone/>
            </a:pPr>
            <a:endParaRPr lang="uk-UA" sz="2500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  <a:p>
            <a:pPr marL="342900" lvl="0" indent="-342900" defTabSz="457200"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uk-UA" sz="25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Програма іспиту</a:t>
            </a:r>
          </a:p>
          <a:p>
            <a:pPr marL="0" lvl="0" indent="0" defTabSz="457200">
              <a:lnSpc>
                <a:spcPct val="100000"/>
              </a:lnSpc>
              <a:spcBef>
                <a:spcPts val="0"/>
              </a:spcBef>
              <a:buNone/>
            </a:pPr>
            <a:endParaRPr lang="uk-UA" sz="2500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  <a:p>
            <a:pPr marL="342900" lvl="0" indent="-342900" defTabSz="457200"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uk-UA" sz="25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Запитання та відповіді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pic>
        <p:nvPicPr>
          <p:cNvPr id="34" name="Рисунок 33">
            <a:extLst>
              <a:ext uri="{FF2B5EF4-FFF2-40B4-BE49-F238E27FC236}">
                <a16:creationId xmlns="" xmlns:a16="http://schemas.microsoft.com/office/drawing/2014/main" id="{641C58A3-8063-4463-AEBA-ACD78152EA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6660" y="4824000"/>
            <a:ext cx="2551840" cy="2254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362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>
                <a:latin typeface="Arial" pitchFamily="34" charset="0"/>
                <a:cs typeface="Arial" pitchFamily="34" charset="0"/>
              </a:rPr>
              <a:t>Загальна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інформація                                                     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3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285750" indent="-285750" defTabSz="457200"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uk-UA" sz="20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Єдиний вступний іспит </a:t>
            </a:r>
            <a:r>
              <a:rPr lang="uk-UA" sz="20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- форма вступного випробування з іноземної (англійської, або німецької, або французької, або іспанської) мови для вступу на навчання для здобуття ступеня магістра на основі здобутого ступеня вищої освіти бакалавра, магістра (освітньо-кваліфікаційного рівня спеціаліста), яка передбачає використання організаційно-технологічних процесів здійснення зовнішнього незалежного </a:t>
            </a:r>
            <a:r>
              <a:rPr lang="uk-UA" sz="20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оцінювання.</a:t>
            </a:r>
            <a:endParaRPr lang="ru-RU" sz="2000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  <a:p>
            <a:pPr marL="285750" lvl="0" indent="-285750" defTabSz="457200"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ü"/>
            </a:pPr>
            <a:endParaRPr lang="uk-UA" sz="2000" noProof="1" smtClean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  <a:p>
            <a:pPr marL="285750" lvl="0" indent="-285750" defTabSz="457200"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ru-RU" sz="20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ЄВІ проходить </a:t>
            </a:r>
            <a:r>
              <a:rPr lang="ru-RU" sz="20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із використанням організаційно-технологічних процесів здійснення зовнішнього незалежного </a:t>
            </a:r>
            <a:r>
              <a:rPr lang="uk-UA" sz="20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оцінювання</a:t>
            </a:r>
            <a:r>
              <a:rPr lang="ru-RU" sz="20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000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  <a:p>
            <a:pPr marL="285750" lvl="0" indent="-285750" defTabSz="457200"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ü"/>
            </a:pPr>
            <a:endParaRPr lang="ru-RU" sz="2000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  <a:p>
            <a:pPr marL="285750" lvl="0" indent="-285750" defTabSz="457200"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ü"/>
            </a:pPr>
            <a:endParaRPr lang="uk-UA" sz="2000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  <a:p>
            <a:pPr marL="285750" lvl="0" indent="-285750" algn="just" defTabSz="457200"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ru-RU" sz="20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Ваговий коефіцієнт Єдиного вступного іспиту з іноземної мови визначається </a:t>
            </a:r>
            <a:r>
              <a:rPr lang="uk-UA" sz="20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закладом вищої освіти</a:t>
            </a:r>
            <a:r>
              <a:rPr lang="ru-RU" sz="20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та повинен становити не менше ніж 25% загального балу.</a:t>
            </a:r>
            <a:r>
              <a:rPr lang="en-US" sz="20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sz="20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В Чернівецькому національному університеті ваговий коефіцієнт складає 0,3.</a:t>
            </a:r>
            <a:endParaRPr lang="ru-RU" sz="2000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11050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>
                <a:latin typeface="Arial" pitchFamily="34" charset="0"/>
                <a:cs typeface="Arial" pitchFamily="34" charset="0"/>
              </a:rPr>
              <a:t>Процедура та дати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реєстрації                             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285750" lvl="0" indent="-285750" defTabSz="457200"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de-DE" sz="20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285750" lvl="0" indent="-285750" defTabSz="457200"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ru-RU" sz="20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У </a:t>
            </a:r>
            <a:r>
              <a:rPr lang="ru-RU" sz="20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2021 році реєстрація вступників для складання ЄФВВ та/або ЄВІ триватиме </a:t>
            </a:r>
            <a:r>
              <a:rPr lang="ru-RU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з 11 травня до 3 червня.</a:t>
            </a:r>
          </a:p>
          <a:p>
            <a:pPr marL="285750" lvl="0" indent="-285750" defTabSz="457200"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ru-RU" sz="2000" b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  <a:p>
            <a:pPr marL="285750" lvl="0" indent="-285750" defTabSz="457200"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ru-RU" sz="2000" b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  <a:p>
            <a:pPr marL="285750" lvl="0" indent="-285750" defTabSz="457200"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ru-RU" sz="20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Реєстрацію здійснюють приймальні комісії закладів вищої освіти.</a:t>
            </a:r>
          </a:p>
          <a:p>
            <a:pPr marL="285750" lvl="0" indent="-285750" defTabSz="457200"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uk-UA" sz="2000" b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defTabSz="457200">
              <a:lnSpc>
                <a:spcPct val="100000"/>
              </a:lnSpc>
              <a:spcBef>
                <a:spcPts val="0"/>
              </a:spcBef>
              <a:buNone/>
            </a:pPr>
            <a:endParaRPr lang="uk-UA" sz="2000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  <a:p>
            <a:pPr marL="285750" lvl="0" indent="-285750" defTabSz="457200"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uk-UA" sz="20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Покроковий алгоритм реєстрації за посиланням </a:t>
            </a:r>
            <a:r>
              <a:rPr lang="de-DE" sz="20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  <a:hlinkClick r:id="rId2"/>
              </a:rPr>
              <a:t>https://testportal.gov.ua/protsedura-reyestratsiyi-yevi-yefvv/</a:t>
            </a:r>
            <a:endParaRPr lang="uk-UA" sz="2000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  <a:p>
            <a:pPr marL="285750" lvl="0" indent="-285750" defTabSz="457200"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uk-UA" sz="2000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  <a:p>
            <a:pPr marL="285750" lvl="0" indent="-285750" defTabSz="457200"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ru-RU" sz="2000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  <a:p>
            <a:pPr marL="285750" lvl="0" indent="-285750" defTabSz="457200"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uk-UA" sz="20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В цьому році вступники до магістратури можуть подавати результати </a:t>
            </a:r>
            <a:r>
              <a:rPr lang="ru-RU" sz="20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ЄВІ за 2020 та 2021 роки.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9512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Дати проведення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і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спиту                                      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5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lvl="0" indent="-285750" defTabSz="457200"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de-DE" sz="20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285750" lvl="0" indent="-285750" defTabSz="457200"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ru-RU" sz="20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ru-RU" sz="22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Основна</a:t>
            </a:r>
            <a:r>
              <a:rPr lang="ru-RU" sz="22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2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сесія</a:t>
            </a:r>
            <a:r>
              <a:rPr lang="ru-RU" sz="22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2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відбудеться</a:t>
            </a:r>
            <a:r>
              <a:rPr lang="ru-RU" sz="22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 30 </a:t>
            </a:r>
            <a:r>
              <a:rPr lang="ru-RU" sz="22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червня</a:t>
            </a:r>
            <a:r>
              <a:rPr lang="ru-RU" sz="22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ЄВІ (</a:t>
            </a:r>
            <a:r>
              <a:rPr lang="ru-RU" sz="22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іноземна</a:t>
            </a:r>
            <a:r>
              <a:rPr lang="ru-RU" sz="22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мова). </a:t>
            </a:r>
            <a:r>
              <a:rPr lang="ru-RU" sz="22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Місце</a:t>
            </a:r>
            <a:r>
              <a:rPr lang="ru-RU" sz="22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проведення – </a:t>
            </a:r>
            <a:r>
              <a:rPr lang="ru-RU" sz="22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обласні</a:t>
            </a:r>
            <a:r>
              <a:rPr lang="ru-RU" sz="22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2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центри</a:t>
            </a:r>
            <a:r>
              <a:rPr lang="ru-RU" sz="22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285750" lvl="0" indent="-285750" defTabSz="457200"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ru-RU" sz="2200" dirty="0" smtClean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  <a:p>
            <a:pPr marL="285750" lvl="0" indent="-285750" defTabSz="457200"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ru-RU" sz="2200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  <a:p>
            <a:pPr marL="285750" lvl="0" indent="-285750" defTabSz="457200"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ru-RU" sz="22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ru-RU" sz="22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Додаткова</a:t>
            </a:r>
            <a:r>
              <a:rPr lang="ru-RU" sz="22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2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сесія</a:t>
            </a:r>
            <a:r>
              <a:rPr lang="ru-RU" sz="22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– дата буде </a:t>
            </a:r>
            <a:r>
              <a:rPr lang="ru-RU" sz="22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відома</a:t>
            </a:r>
            <a:r>
              <a:rPr lang="ru-RU" sz="22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не </a:t>
            </a:r>
            <a:r>
              <a:rPr lang="ru-RU" sz="22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пізніше</a:t>
            </a:r>
            <a:r>
              <a:rPr lang="ru-RU" sz="22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6.05.21. </a:t>
            </a:r>
            <a:r>
              <a:rPr lang="ru-RU" sz="22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Місце</a:t>
            </a:r>
            <a:r>
              <a:rPr lang="ru-RU" sz="22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проведення – м. </a:t>
            </a:r>
            <a:r>
              <a:rPr lang="ru-RU" sz="22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Київ</a:t>
            </a:r>
            <a:r>
              <a:rPr lang="ru-RU" sz="22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285750" lvl="0" indent="-285750" defTabSz="457200"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ru-RU" sz="2200" dirty="0" smtClean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defTabSz="457200">
              <a:lnSpc>
                <a:spcPct val="100000"/>
              </a:lnSpc>
              <a:spcBef>
                <a:spcPts val="0"/>
              </a:spcBef>
              <a:buNone/>
            </a:pPr>
            <a:endParaRPr lang="ru-RU" sz="2200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  <a:p>
            <a:pPr marL="285750" lvl="0" indent="-285750" defTabSz="457200"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ru-RU" sz="22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Спеціальна</a:t>
            </a:r>
            <a:r>
              <a:rPr lang="ru-RU" sz="22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2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сесія</a:t>
            </a:r>
            <a:r>
              <a:rPr lang="ru-RU" sz="22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– 11 </a:t>
            </a:r>
            <a:r>
              <a:rPr lang="ru-RU" sz="22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вересня</a:t>
            </a:r>
            <a:r>
              <a:rPr lang="ru-RU" sz="22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ЄВІ (</a:t>
            </a:r>
            <a:r>
              <a:rPr lang="ru-RU" sz="22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іноземна</a:t>
            </a:r>
            <a:r>
              <a:rPr lang="ru-RU" sz="22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мова). </a:t>
            </a:r>
            <a:r>
              <a:rPr lang="ru-RU" sz="22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Місце</a:t>
            </a:r>
            <a:r>
              <a:rPr lang="ru-RU" sz="22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проведення – </a:t>
            </a:r>
            <a:r>
              <a:rPr lang="ru-RU" sz="22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обласні</a:t>
            </a:r>
            <a:r>
              <a:rPr lang="ru-RU" sz="22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2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центри</a:t>
            </a:r>
            <a:r>
              <a:rPr lang="ru-RU" sz="22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31341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>
                <a:latin typeface="Arial" pitchFamily="34" charset="0"/>
                <a:cs typeface="Arial" pitchFamily="34" charset="0"/>
              </a:rPr>
              <a:t>Програма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іспиту                                                  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6</a:t>
            </a:r>
            <a:r>
              <a:rPr lang="ru-RU" sz="3600" dirty="0">
                <a:latin typeface="Arial" pitchFamily="34" charset="0"/>
                <a:cs typeface="Arial" pitchFamily="34" charset="0"/>
              </a:rPr>
              <a:t/>
            </a:r>
            <a:br>
              <a:rPr lang="ru-RU" sz="3600" dirty="0">
                <a:latin typeface="Arial" pitchFamily="34" charset="0"/>
                <a:cs typeface="Arial" pitchFamily="34" charset="0"/>
              </a:rPr>
            </a:b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lvl="0" indent="-285750" defTabSz="457200"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ü"/>
            </a:pPr>
            <a:endParaRPr lang="de-DE" sz="18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285750" lvl="0" indent="-285750" defTabSz="457200"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ru-RU" sz="24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Програма </a:t>
            </a:r>
            <a:r>
              <a:rPr lang="ru-RU" sz="24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створена з урахуванням Загальноєвропейських рекомендацій з мовної освіти (Рівень В1-В2)</a:t>
            </a:r>
          </a:p>
          <a:p>
            <a:pPr marL="285750" lvl="0" indent="-285750" defTabSz="457200"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ü"/>
            </a:pPr>
            <a:endParaRPr lang="uk-UA" sz="2400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  <a:p>
            <a:pPr marL="285750" lvl="0" indent="-285750" defTabSz="457200"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ü"/>
            </a:pPr>
            <a:endParaRPr lang="ru-RU" sz="2400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  <a:p>
            <a:pPr marL="285750" lvl="0" indent="-285750" defTabSz="457200"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ru-RU" sz="24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Вступники до магістратури складатимуть дві частини: «Читання» та «Використання мови». </a:t>
            </a:r>
          </a:p>
          <a:p>
            <a:pPr marL="285750" lvl="0" indent="-285750" defTabSz="457200"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ü"/>
            </a:pPr>
            <a:endParaRPr lang="ru-RU" sz="2400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  <a:p>
            <a:pPr marL="285750" lvl="0" indent="-285750" defTabSz="4572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2400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  <a:p>
            <a:pPr marL="285750" lvl="0" indent="-285750" defTabSz="457200"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ru-RU" sz="24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Тест не містить частин «Писемне мовлення» та «Розуміння мови на слух». </a:t>
            </a:r>
          </a:p>
          <a:p>
            <a:endParaRPr lang="ru-RU" sz="2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6712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D692638-F08C-4F8D-9B03-9504E505B5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>
                <a:latin typeface="Arial" pitchFamily="34" charset="0"/>
                <a:cs typeface="Arial" pitchFamily="34" charset="0"/>
              </a:rPr>
              <a:t>Загальна характеристика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тесту                      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7</a:t>
            </a:r>
            <a:endParaRPr lang="ru-RU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1278CD70-AE68-456F-9A2D-F172E7C1C639}"/>
              </a:ext>
            </a:extLst>
          </p:cNvPr>
          <p:cNvSpPr/>
          <p:nvPr/>
        </p:nvSpPr>
        <p:spPr>
          <a:xfrm>
            <a:off x="1776000" y="2117288"/>
            <a:ext cx="2250000" cy="765000"/>
          </a:xfrm>
          <a:prstGeom prst="rect">
            <a:avLst/>
          </a:prstGeom>
          <a:ln>
            <a:noFill/>
          </a:ln>
          <a:effectLst>
            <a:outerShdw blurRad="2413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5F43594E-EA7A-4F97-BCA1-401A9417ED2B}"/>
              </a:ext>
            </a:extLst>
          </p:cNvPr>
          <p:cNvSpPr/>
          <p:nvPr/>
        </p:nvSpPr>
        <p:spPr>
          <a:xfrm>
            <a:off x="4026000" y="2113932"/>
            <a:ext cx="2250000" cy="765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2413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="" xmlns:a16="http://schemas.microsoft.com/office/drawing/2014/main" id="{B4C5EF18-0FD0-4C82-95A6-75178A9D138F}"/>
              </a:ext>
            </a:extLst>
          </p:cNvPr>
          <p:cNvSpPr/>
          <p:nvPr/>
        </p:nvSpPr>
        <p:spPr>
          <a:xfrm>
            <a:off x="8527800" y="2113932"/>
            <a:ext cx="2250000" cy="765000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outerShdw blurRad="2413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="" xmlns:a16="http://schemas.microsoft.com/office/drawing/2014/main" id="{C28F29BA-918B-4A41-8A1A-B69D91D4149D}"/>
              </a:ext>
            </a:extLst>
          </p:cNvPr>
          <p:cNvSpPr/>
          <p:nvPr/>
        </p:nvSpPr>
        <p:spPr>
          <a:xfrm>
            <a:off x="1776000" y="2888999"/>
            <a:ext cx="2250000" cy="297000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2413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="" xmlns:a16="http://schemas.microsoft.com/office/drawing/2014/main" id="{4903BA20-74DF-4175-8B38-F54B17809472}"/>
              </a:ext>
            </a:extLst>
          </p:cNvPr>
          <p:cNvSpPr/>
          <p:nvPr/>
        </p:nvSpPr>
        <p:spPr>
          <a:xfrm>
            <a:off x="4026000" y="2885643"/>
            <a:ext cx="2250000" cy="297000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2413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Прямоугольник 10">
            <a:extLst>
              <a:ext uri="{FF2B5EF4-FFF2-40B4-BE49-F238E27FC236}">
                <a16:creationId xmlns="" xmlns:a16="http://schemas.microsoft.com/office/drawing/2014/main" id="{AF538FAD-068C-49F8-86FE-8FEABB205B19}"/>
              </a:ext>
            </a:extLst>
          </p:cNvPr>
          <p:cNvSpPr/>
          <p:nvPr/>
        </p:nvSpPr>
        <p:spPr>
          <a:xfrm>
            <a:off x="8527800" y="2885643"/>
            <a:ext cx="2250000" cy="297000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2413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" name="Прямоугольник 11">
            <a:extLst>
              <a:ext uri="{FF2B5EF4-FFF2-40B4-BE49-F238E27FC236}">
                <a16:creationId xmlns="" xmlns:a16="http://schemas.microsoft.com/office/drawing/2014/main" id="{70FF005F-61F2-49AE-8CB4-AF51E1A9F40C}"/>
              </a:ext>
            </a:extLst>
          </p:cNvPr>
          <p:cNvSpPr/>
          <p:nvPr/>
        </p:nvSpPr>
        <p:spPr>
          <a:xfrm>
            <a:off x="1780257" y="5675644"/>
            <a:ext cx="2250000" cy="183356"/>
          </a:xfrm>
          <a:prstGeom prst="rect">
            <a:avLst/>
          </a:prstGeom>
          <a:ln>
            <a:noFill/>
          </a:ln>
          <a:effectLst>
            <a:outerShdw blurRad="2413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3" name="Прямоугольник 12">
            <a:extLst>
              <a:ext uri="{FF2B5EF4-FFF2-40B4-BE49-F238E27FC236}">
                <a16:creationId xmlns="" xmlns:a16="http://schemas.microsoft.com/office/drawing/2014/main" id="{0E315B23-79CB-4805-92A3-59E8524F1B02}"/>
              </a:ext>
            </a:extLst>
          </p:cNvPr>
          <p:cNvSpPr/>
          <p:nvPr/>
        </p:nvSpPr>
        <p:spPr>
          <a:xfrm>
            <a:off x="4031157" y="5672288"/>
            <a:ext cx="2250000" cy="183356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2413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" name="Прямоугольник 14">
            <a:extLst>
              <a:ext uri="{FF2B5EF4-FFF2-40B4-BE49-F238E27FC236}">
                <a16:creationId xmlns="" xmlns:a16="http://schemas.microsoft.com/office/drawing/2014/main" id="{7A68225D-78F4-4494-8A65-BAD9428A6407}"/>
              </a:ext>
            </a:extLst>
          </p:cNvPr>
          <p:cNvSpPr/>
          <p:nvPr/>
        </p:nvSpPr>
        <p:spPr>
          <a:xfrm>
            <a:off x="8532057" y="5672288"/>
            <a:ext cx="2250000" cy="183356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outerShdw blurRad="2413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6" name="Рисунок 15">
            <a:extLst>
              <a:ext uri="{FF2B5EF4-FFF2-40B4-BE49-F238E27FC236}">
                <a16:creationId xmlns="" xmlns:a16="http://schemas.microsoft.com/office/drawing/2014/main" id="{2A6308B9-E683-4F1E-8FDD-F724A456BB24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135693" y="3659159"/>
            <a:ext cx="540000" cy="540000"/>
          </a:xfrm>
          <a:prstGeom prst="rect">
            <a:avLst/>
          </a:prstGeom>
        </p:spPr>
      </p:pic>
      <p:pic>
        <p:nvPicPr>
          <p:cNvPr id="17" name="Рисунок 16">
            <a:extLst>
              <a:ext uri="{FF2B5EF4-FFF2-40B4-BE49-F238E27FC236}">
                <a16:creationId xmlns="" xmlns:a16="http://schemas.microsoft.com/office/drawing/2014/main" id="{B64707C2-A63E-4FE3-B3D5-15DBE1C19E99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335415" y="3049699"/>
            <a:ext cx="540000" cy="540000"/>
          </a:xfrm>
          <a:prstGeom prst="rect">
            <a:avLst/>
          </a:prstGeom>
        </p:spPr>
      </p:pic>
      <p:pic>
        <p:nvPicPr>
          <p:cNvPr id="18" name="Рисунок 17">
            <a:extLst>
              <a:ext uri="{FF2B5EF4-FFF2-40B4-BE49-F238E27FC236}">
                <a16:creationId xmlns="" xmlns:a16="http://schemas.microsoft.com/office/drawing/2014/main" id="{DA4AA567-976E-4839-8B6F-E597C62500CA}"/>
              </a:ext>
            </a:extLst>
          </p:cNvPr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rcRect/>
          <a:stretch/>
        </p:blipFill>
        <p:spPr>
          <a:xfrm>
            <a:off x="2635257" y="3078418"/>
            <a:ext cx="540000" cy="540000"/>
          </a:xfrm>
          <a:prstGeom prst="rect">
            <a:avLst/>
          </a:prstGeom>
        </p:spPr>
      </p:pic>
      <p:pic>
        <p:nvPicPr>
          <p:cNvPr id="19" name="Рисунок 18">
            <a:extLst>
              <a:ext uri="{FF2B5EF4-FFF2-40B4-BE49-F238E27FC236}">
                <a16:creationId xmlns="" xmlns:a16="http://schemas.microsoft.com/office/drawing/2014/main" id="{D99C580A-47E8-4440-8156-A65C9499C003}"/>
              </a:ext>
            </a:extLst>
          </p:cNvPr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4828181" y="3078418"/>
            <a:ext cx="540000" cy="540000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D749CFAA-B388-4CB3-BC51-1F2B35E862E1}"/>
              </a:ext>
            </a:extLst>
          </p:cNvPr>
          <p:cNvSpPr txBox="1"/>
          <p:nvPr/>
        </p:nvSpPr>
        <p:spPr>
          <a:xfrm>
            <a:off x="2793034" y="2123359"/>
            <a:ext cx="33534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4400" b="1" dirty="0">
                <a:solidFill>
                  <a:schemeClr val="bg1"/>
                </a:solidFill>
              </a:rPr>
              <a:t>І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B432D61C-A194-4BC2-A150-02064C6F20A5}"/>
              </a:ext>
            </a:extLst>
          </p:cNvPr>
          <p:cNvSpPr txBox="1"/>
          <p:nvPr/>
        </p:nvSpPr>
        <p:spPr>
          <a:xfrm>
            <a:off x="4971536" y="2139432"/>
            <a:ext cx="48603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</a:rPr>
              <a:t>ІІ</a:t>
            </a:r>
            <a:endParaRPr lang="ru-RU" sz="4400" b="1" dirty="0">
              <a:solidFill>
                <a:schemeClr val="bg1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="" xmlns:a16="http://schemas.microsoft.com/office/drawing/2014/main" id="{EAF0990C-D25B-4140-9E41-E49497C4AD81}"/>
              </a:ext>
            </a:extLst>
          </p:cNvPr>
          <p:cNvSpPr txBox="1"/>
          <p:nvPr/>
        </p:nvSpPr>
        <p:spPr>
          <a:xfrm>
            <a:off x="7028026" y="2139432"/>
            <a:ext cx="75533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4400" b="1" dirty="0">
                <a:solidFill>
                  <a:schemeClr val="bg1"/>
                </a:solidFill>
              </a:rPr>
              <a:t>03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="" xmlns:a16="http://schemas.microsoft.com/office/drawing/2014/main" id="{E98F0C4A-3260-4B73-A180-E252635468AC}"/>
              </a:ext>
            </a:extLst>
          </p:cNvPr>
          <p:cNvSpPr txBox="1"/>
          <p:nvPr/>
        </p:nvSpPr>
        <p:spPr>
          <a:xfrm>
            <a:off x="9273118" y="2139432"/>
            <a:ext cx="737702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sz="4400" b="1" dirty="0" smtClean="0">
                <a:solidFill>
                  <a:schemeClr val="bg1"/>
                </a:solidFill>
              </a:rPr>
              <a:t>!!!</a:t>
            </a:r>
          </a:p>
          <a:p>
            <a:pPr algn="ctr"/>
            <a:endParaRPr lang="ru-RU" sz="4400" b="1" dirty="0">
              <a:solidFill>
                <a:schemeClr val="bg1"/>
              </a:solidFill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="" xmlns:a16="http://schemas.microsoft.com/office/drawing/2014/main" id="{F87BFE96-1958-4AA3-8AD5-2ECDD6036267}"/>
              </a:ext>
            </a:extLst>
          </p:cNvPr>
          <p:cNvSpPr txBox="1"/>
          <p:nvPr/>
        </p:nvSpPr>
        <p:spPr>
          <a:xfrm>
            <a:off x="1936853" y="3818978"/>
            <a:ext cx="1936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b="1" dirty="0" smtClean="0">
                <a:solidFill>
                  <a:schemeClr val="accent1"/>
                </a:solidFill>
              </a:rPr>
              <a:t>Читання</a:t>
            </a:r>
            <a:endParaRPr lang="ru-RU" sz="2400" b="1" dirty="0">
              <a:solidFill>
                <a:schemeClr val="accent1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="" xmlns:a16="http://schemas.microsoft.com/office/drawing/2014/main" id="{BC9E907B-B846-4614-813A-FCA231AA11B1}"/>
              </a:ext>
            </a:extLst>
          </p:cNvPr>
          <p:cNvSpPr txBox="1"/>
          <p:nvPr/>
        </p:nvSpPr>
        <p:spPr>
          <a:xfrm>
            <a:off x="1991079" y="4387813"/>
            <a:ext cx="19392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20</a:t>
            </a:r>
            <a:r>
              <a:rPr lang="uk-UA" sz="24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завдань</a:t>
            </a:r>
            <a:endParaRPr lang="en-US" sz="2400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="" xmlns:a16="http://schemas.microsoft.com/office/drawing/2014/main" id="{A4F6228A-F222-4601-A759-6444314D577D}"/>
              </a:ext>
            </a:extLst>
          </p:cNvPr>
          <p:cNvSpPr txBox="1"/>
          <p:nvPr/>
        </p:nvSpPr>
        <p:spPr>
          <a:xfrm>
            <a:off x="4116000" y="3787757"/>
            <a:ext cx="20669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b="1" dirty="0" smtClean="0">
                <a:solidFill>
                  <a:schemeClr val="accent2"/>
                </a:solidFill>
              </a:rPr>
              <a:t>Використання мови</a:t>
            </a:r>
            <a:endParaRPr lang="ru-RU" sz="2400" b="1" dirty="0">
              <a:solidFill>
                <a:schemeClr val="accent2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="" xmlns:a16="http://schemas.microsoft.com/office/drawing/2014/main" id="{FB36EF42-1ACF-4C74-A060-5A5AD9BEFE7F}"/>
              </a:ext>
            </a:extLst>
          </p:cNvPr>
          <p:cNvSpPr txBox="1"/>
          <p:nvPr/>
        </p:nvSpPr>
        <p:spPr>
          <a:xfrm>
            <a:off x="4206000" y="4393546"/>
            <a:ext cx="193925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uk-UA" sz="2400" b="1" dirty="0" smtClean="0">
              <a:solidFill>
                <a:schemeClr val="accent2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uk-UA" sz="2400" b="1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22</a:t>
            </a:r>
            <a:r>
              <a:rPr lang="uk-UA" sz="2400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 завдання</a:t>
            </a:r>
          </a:p>
          <a:p>
            <a:pPr algn="ctr"/>
            <a:endParaRPr lang="en-US" sz="2400" dirty="0">
              <a:solidFill>
                <a:schemeClr val="accent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="" xmlns:a16="http://schemas.microsoft.com/office/drawing/2014/main" id="{BE67EC2B-49FA-4CDC-9F6F-7E0FA5BE306E}"/>
              </a:ext>
            </a:extLst>
          </p:cNvPr>
          <p:cNvSpPr txBox="1"/>
          <p:nvPr/>
        </p:nvSpPr>
        <p:spPr>
          <a:xfrm>
            <a:off x="8637011" y="3812006"/>
            <a:ext cx="19368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b="1" dirty="0" smtClean="0">
                <a:solidFill>
                  <a:schemeClr val="accent4"/>
                </a:solidFill>
              </a:rPr>
              <a:t>Час на виконання</a:t>
            </a:r>
            <a:endParaRPr lang="ru-RU" sz="2400" b="1" dirty="0">
              <a:solidFill>
                <a:schemeClr val="accent4"/>
              </a:solidFill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="" xmlns:a16="http://schemas.microsoft.com/office/drawing/2014/main" id="{66236BC3-A28B-4F34-918D-52E2EC71AEA0}"/>
              </a:ext>
            </a:extLst>
          </p:cNvPr>
          <p:cNvSpPr txBox="1"/>
          <p:nvPr/>
        </p:nvSpPr>
        <p:spPr>
          <a:xfrm>
            <a:off x="8659191" y="4390060"/>
            <a:ext cx="1939257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uk-UA" sz="1400" dirty="0" smtClean="0"/>
          </a:p>
          <a:p>
            <a:pPr algn="ctr"/>
            <a:r>
              <a:rPr lang="uk-UA" sz="2400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60 хвилин</a:t>
            </a:r>
          </a:p>
          <a:p>
            <a:pPr algn="ctr"/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302674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D692638-F08C-4F8D-9B03-9504E505B5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Тест складається з таких </a:t>
            </a:r>
            <a:r>
              <a:rPr lang="ru-RU" sz="3600" b="1" dirty="0" err="1" smtClean="0">
                <a:latin typeface="Arial" pitchFamily="34" charset="0"/>
                <a:cs typeface="Arial" pitchFamily="34" charset="0"/>
              </a:rPr>
              <a:t>завдань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                 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8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1278CD70-AE68-456F-9A2D-F172E7C1C639}"/>
              </a:ext>
            </a:extLst>
          </p:cNvPr>
          <p:cNvSpPr/>
          <p:nvPr/>
        </p:nvSpPr>
        <p:spPr>
          <a:xfrm>
            <a:off x="1776000" y="2117288"/>
            <a:ext cx="2250000" cy="765000"/>
          </a:xfrm>
          <a:prstGeom prst="rect">
            <a:avLst/>
          </a:prstGeom>
          <a:ln>
            <a:noFill/>
          </a:ln>
          <a:effectLst>
            <a:outerShdw blurRad="2413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5F43594E-EA7A-4F97-BCA1-401A9417ED2B}"/>
              </a:ext>
            </a:extLst>
          </p:cNvPr>
          <p:cNvSpPr/>
          <p:nvPr/>
        </p:nvSpPr>
        <p:spPr>
          <a:xfrm>
            <a:off x="4026000" y="2113932"/>
            <a:ext cx="2250000" cy="765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2413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="" xmlns:a16="http://schemas.microsoft.com/office/drawing/2014/main" id="{B4C5EF18-0FD0-4C82-95A6-75178A9D138F}"/>
              </a:ext>
            </a:extLst>
          </p:cNvPr>
          <p:cNvSpPr/>
          <p:nvPr/>
        </p:nvSpPr>
        <p:spPr>
          <a:xfrm>
            <a:off x="6276000" y="2113932"/>
            <a:ext cx="2256057" cy="765000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outerShdw blurRad="2413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="" xmlns:a16="http://schemas.microsoft.com/office/drawing/2014/main" id="{C28F29BA-918B-4A41-8A1A-B69D91D4149D}"/>
              </a:ext>
            </a:extLst>
          </p:cNvPr>
          <p:cNvSpPr/>
          <p:nvPr/>
        </p:nvSpPr>
        <p:spPr>
          <a:xfrm>
            <a:off x="1837836" y="2892800"/>
            <a:ext cx="2245743" cy="297000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2413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="" xmlns:a16="http://schemas.microsoft.com/office/drawing/2014/main" id="{4903BA20-74DF-4175-8B38-F54B17809472}"/>
              </a:ext>
            </a:extLst>
          </p:cNvPr>
          <p:cNvSpPr/>
          <p:nvPr/>
        </p:nvSpPr>
        <p:spPr>
          <a:xfrm>
            <a:off x="4026000" y="2885643"/>
            <a:ext cx="2250000" cy="297000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2413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Прямоугольник 10">
            <a:extLst>
              <a:ext uri="{FF2B5EF4-FFF2-40B4-BE49-F238E27FC236}">
                <a16:creationId xmlns="" xmlns:a16="http://schemas.microsoft.com/office/drawing/2014/main" id="{AF538FAD-068C-49F8-86FE-8FEABB205B19}"/>
              </a:ext>
            </a:extLst>
          </p:cNvPr>
          <p:cNvSpPr/>
          <p:nvPr/>
        </p:nvSpPr>
        <p:spPr>
          <a:xfrm>
            <a:off x="6317311" y="2878932"/>
            <a:ext cx="2250899" cy="296804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2413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" name="Прямоугольник 11">
            <a:extLst>
              <a:ext uri="{FF2B5EF4-FFF2-40B4-BE49-F238E27FC236}">
                <a16:creationId xmlns="" xmlns:a16="http://schemas.microsoft.com/office/drawing/2014/main" id="{70FF005F-61F2-49AE-8CB4-AF51E1A9F40C}"/>
              </a:ext>
            </a:extLst>
          </p:cNvPr>
          <p:cNvSpPr/>
          <p:nvPr/>
        </p:nvSpPr>
        <p:spPr>
          <a:xfrm>
            <a:off x="1780257" y="5675644"/>
            <a:ext cx="2250000" cy="183356"/>
          </a:xfrm>
          <a:prstGeom prst="rect">
            <a:avLst/>
          </a:prstGeom>
          <a:ln>
            <a:noFill/>
          </a:ln>
          <a:effectLst>
            <a:outerShdw blurRad="2413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3" name="Прямоугольник 12">
            <a:extLst>
              <a:ext uri="{FF2B5EF4-FFF2-40B4-BE49-F238E27FC236}">
                <a16:creationId xmlns="" xmlns:a16="http://schemas.microsoft.com/office/drawing/2014/main" id="{0E315B23-79CB-4805-92A3-59E8524F1B02}"/>
              </a:ext>
            </a:extLst>
          </p:cNvPr>
          <p:cNvSpPr/>
          <p:nvPr/>
        </p:nvSpPr>
        <p:spPr>
          <a:xfrm>
            <a:off x="4031157" y="5672288"/>
            <a:ext cx="2250000" cy="183356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2413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" name="Прямоугольник 14">
            <a:extLst>
              <a:ext uri="{FF2B5EF4-FFF2-40B4-BE49-F238E27FC236}">
                <a16:creationId xmlns="" xmlns:a16="http://schemas.microsoft.com/office/drawing/2014/main" id="{7A68225D-78F4-4494-8A65-BAD9428A6407}"/>
              </a:ext>
            </a:extLst>
          </p:cNvPr>
          <p:cNvSpPr/>
          <p:nvPr/>
        </p:nvSpPr>
        <p:spPr>
          <a:xfrm>
            <a:off x="6317311" y="5663622"/>
            <a:ext cx="2250000" cy="183356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outerShdw blurRad="2413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6" name="Рисунок 15">
            <a:extLst>
              <a:ext uri="{FF2B5EF4-FFF2-40B4-BE49-F238E27FC236}">
                <a16:creationId xmlns="" xmlns:a16="http://schemas.microsoft.com/office/drawing/2014/main" id="{2A6308B9-E683-4F1E-8FDD-F724A456BB24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426000" y="3600266"/>
            <a:ext cx="540000" cy="540000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D749CFAA-B388-4CB3-BC51-1F2B35E862E1}"/>
              </a:ext>
            </a:extLst>
          </p:cNvPr>
          <p:cNvSpPr txBox="1"/>
          <p:nvPr/>
        </p:nvSpPr>
        <p:spPr>
          <a:xfrm>
            <a:off x="2554187" y="2123359"/>
            <a:ext cx="81304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4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01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B432D61C-A194-4BC2-A150-02064C6F20A5}"/>
              </a:ext>
            </a:extLst>
          </p:cNvPr>
          <p:cNvSpPr txBox="1"/>
          <p:nvPr/>
        </p:nvSpPr>
        <p:spPr>
          <a:xfrm>
            <a:off x="4808030" y="2139432"/>
            <a:ext cx="81304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4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02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="" xmlns:a16="http://schemas.microsoft.com/office/drawing/2014/main" id="{EAF0990C-D25B-4140-9E41-E49497C4AD81}"/>
              </a:ext>
            </a:extLst>
          </p:cNvPr>
          <p:cNvSpPr txBox="1"/>
          <p:nvPr/>
        </p:nvSpPr>
        <p:spPr>
          <a:xfrm>
            <a:off x="6999172" y="2139432"/>
            <a:ext cx="81304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4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03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="" xmlns:a16="http://schemas.microsoft.com/office/drawing/2014/main" id="{BC9E907B-B846-4614-813A-FCA231AA11B1}"/>
              </a:ext>
            </a:extLst>
          </p:cNvPr>
          <p:cNvSpPr txBox="1"/>
          <p:nvPr/>
        </p:nvSpPr>
        <p:spPr>
          <a:xfrm>
            <a:off x="1776000" y="3049699"/>
            <a:ext cx="215999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000" b="1" dirty="0" smtClean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0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Завдання </a:t>
            </a:r>
          </a:p>
          <a:p>
            <a:pPr algn="ctr"/>
            <a:r>
              <a:rPr lang="ru-RU" sz="20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на </a:t>
            </a:r>
            <a:r>
              <a:rPr lang="ru-RU" sz="20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встановлення відповідностей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="" xmlns:a16="http://schemas.microsoft.com/office/drawing/2014/main" id="{FB36EF42-1ACF-4C74-A060-5A5AD9BEFE7F}"/>
              </a:ext>
            </a:extLst>
          </p:cNvPr>
          <p:cNvSpPr txBox="1"/>
          <p:nvPr/>
        </p:nvSpPr>
        <p:spPr>
          <a:xfrm>
            <a:off x="4116001" y="3208793"/>
            <a:ext cx="2160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Завдання </a:t>
            </a:r>
            <a:endParaRPr lang="ru-RU" sz="2000" b="1" dirty="0" smtClean="0">
              <a:solidFill>
                <a:schemeClr val="accent2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000" b="1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з </a:t>
            </a:r>
            <a:r>
              <a:rPr lang="ru-RU" sz="2000" b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вибором однієї правильної </a:t>
            </a:r>
            <a:r>
              <a:rPr lang="uk-UA" sz="2000" b="1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відповіді</a:t>
            </a:r>
            <a:endParaRPr lang="uk-UA" sz="2000" b="1" dirty="0">
              <a:solidFill>
                <a:schemeClr val="accent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="" xmlns:a16="http://schemas.microsoft.com/office/drawing/2014/main" id="{66236BC3-A28B-4F34-918D-52E2EC71AEA0}"/>
              </a:ext>
            </a:extLst>
          </p:cNvPr>
          <p:cNvSpPr txBox="1"/>
          <p:nvPr/>
        </p:nvSpPr>
        <p:spPr>
          <a:xfrm>
            <a:off x="6429416" y="3208793"/>
            <a:ext cx="179999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Завдання </a:t>
            </a:r>
            <a:endParaRPr lang="ru-RU" sz="2000" b="1" dirty="0" smtClean="0">
              <a:solidFill>
                <a:schemeClr val="accent4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000" b="1" dirty="0" smtClean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на </a:t>
            </a:r>
            <a:r>
              <a:rPr lang="ru-RU" sz="2000" b="1" dirty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заповнення пропусків у тексті</a:t>
            </a:r>
          </a:p>
        </p:txBody>
      </p:sp>
    </p:spTree>
    <p:extLst>
      <p:ext uri="{BB962C8B-B14F-4D97-AF65-F5344CB8AC3E}">
        <p14:creationId xmlns:p14="http://schemas.microsoft.com/office/powerpoint/2010/main" val="1854478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>
                <a:latin typeface="Arial" pitchFamily="34" charset="0"/>
                <a:cs typeface="Arial" pitchFamily="34" charset="0"/>
              </a:rPr>
              <a:t>Схема нарахування </a:t>
            </a:r>
            <a:r>
              <a:rPr lang="uk-UA" sz="3600" dirty="0" smtClean="0">
                <a:latin typeface="Arial" pitchFamily="34" charset="0"/>
                <a:cs typeface="Arial" pitchFamily="34" charset="0"/>
              </a:rPr>
              <a:t>балів                                   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9</a:t>
            </a:r>
            <a:endParaRPr lang="uk-UA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330" lvl="0" indent="-285750" algn="just">
              <a:lnSpc>
                <a:spcPct val="100000"/>
              </a:lnSpc>
              <a:spcBef>
                <a:spcPct val="20000"/>
              </a:spcBef>
              <a:buClr>
                <a:srgbClr val="94C600"/>
              </a:buClr>
              <a:buSzPct val="76000"/>
              <a:buFont typeface="Wingdings" pitchFamily="2" charset="2"/>
              <a:buChar char="ü"/>
            </a:pPr>
            <a:r>
              <a:rPr lang="ru-RU" sz="18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Завдання на встановлення відповідності </a:t>
            </a:r>
            <a:r>
              <a:rPr lang="ru-RU" sz="1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оцінюють в 0 або 1 бал: 1 бал – за правильно встановлену відповідність; 0 балів, якщо правильної відповідності не встановлено, або вказано більше однієї відповіді, або відповіді на завдання не надано.</a:t>
            </a:r>
          </a:p>
          <a:p>
            <a:pPr marL="342900" lvl="0" indent="-274320" algn="just">
              <a:lnSpc>
                <a:spcPct val="100000"/>
              </a:lnSpc>
              <a:spcBef>
                <a:spcPct val="20000"/>
              </a:spcBef>
              <a:buClr>
                <a:srgbClr val="94C600"/>
              </a:buClr>
              <a:buSzPct val="76000"/>
              <a:buFont typeface="Wingdings" pitchFamily="2" charset="2"/>
              <a:buChar char="ü"/>
            </a:pPr>
            <a:endParaRPr lang="ru-RU" sz="18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marL="354330" lvl="0" indent="-285750" algn="just">
              <a:lnSpc>
                <a:spcPct val="100000"/>
              </a:lnSpc>
              <a:spcBef>
                <a:spcPct val="20000"/>
              </a:spcBef>
              <a:buClr>
                <a:srgbClr val="94C600"/>
              </a:buClr>
              <a:buSzPct val="76000"/>
              <a:buFont typeface="Wingdings" pitchFamily="2" charset="2"/>
              <a:buChar char="ü"/>
            </a:pPr>
            <a:r>
              <a:rPr lang="ru-RU" sz="1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Завдання </a:t>
            </a:r>
            <a:r>
              <a:rPr lang="ru-RU" sz="18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з вибором однієї правильної відповіді </a:t>
            </a:r>
            <a:r>
              <a:rPr lang="ru-RU" sz="1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- 0 </a:t>
            </a:r>
            <a:r>
              <a:rPr lang="ru-RU" sz="1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або 1 бал: 1 </a:t>
            </a:r>
            <a:r>
              <a:rPr lang="ru-RU" sz="1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бал за правильну </a:t>
            </a:r>
            <a:r>
              <a:rPr lang="ru-RU" sz="1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відповідь; 0 </a:t>
            </a:r>
            <a:r>
              <a:rPr lang="ru-RU" sz="1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балів - неправильна </a:t>
            </a:r>
            <a:r>
              <a:rPr lang="ru-RU" sz="1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відповідь, або вказано більше однієї відповіді, або відповіді на завдання не надано.</a:t>
            </a:r>
          </a:p>
          <a:p>
            <a:pPr marL="342900" lvl="0" indent="-274320" algn="just">
              <a:lnSpc>
                <a:spcPct val="100000"/>
              </a:lnSpc>
              <a:spcBef>
                <a:spcPct val="20000"/>
              </a:spcBef>
              <a:buClr>
                <a:srgbClr val="94C600"/>
              </a:buClr>
              <a:buSzPct val="76000"/>
              <a:buFont typeface="Wingdings" pitchFamily="2" charset="2"/>
              <a:buChar char="ü"/>
            </a:pPr>
            <a:endParaRPr lang="ru-RU" sz="18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marL="354330" lvl="0" indent="-285750" algn="just">
              <a:lnSpc>
                <a:spcPct val="100000"/>
              </a:lnSpc>
              <a:spcBef>
                <a:spcPct val="20000"/>
              </a:spcBef>
              <a:buClr>
                <a:srgbClr val="94C600"/>
              </a:buClr>
              <a:buSzPct val="76000"/>
              <a:buFont typeface="Wingdings" pitchFamily="2" charset="2"/>
              <a:buChar char="ü"/>
            </a:pPr>
            <a:r>
              <a:rPr lang="ru-RU" sz="1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Завдання на заповнення пропусків у тексті </a:t>
            </a:r>
            <a:r>
              <a:rPr lang="ru-RU" sz="1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ru-RU" sz="1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0 або 1 бал: 1 </a:t>
            </a:r>
            <a:r>
              <a:rPr lang="ru-RU" sz="1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бал за правильну </a:t>
            </a:r>
            <a:r>
              <a:rPr lang="ru-RU" sz="1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відповідь; 0 </a:t>
            </a:r>
            <a:r>
              <a:rPr lang="ru-RU" sz="1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балів - неправильна </a:t>
            </a:r>
            <a:r>
              <a:rPr lang="ru-RU" sz="1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відповідь, або вказано більше однієї відповіді, або відповіді на завдання не надано.</a:t>
            </a:r>
          </a:p>
          <a:p>
            <a:pPr marL="68580" lvl="0" indent="0" algn="just">
              <a:lnSpc>
                <a:spcPct val="100000"/>
              </a:lnSpc>
              <a:spcBef>
                <a:spcPct val="20000"/>
              </a:spcBef>
              <a:buClr>
                <a:srgbClr val="94C600"/>
              </a:buClr>
              <a:buSzPct val="76000"/>
              <a:buNone/>
            </a:pPr>
            <a:endParaRPr lang="ru-RU" sz="18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marL="354330" lvl="0" indent="-285750" algn="just">
              <a:lnSpc>
                <a:spcPct val="100000"/>
              </a:lnSpc>
              <a:spcBef>
                <a:spcPct val="20000"/>
              </a:spcBef>
              <a:buClr>
                <a:srgbClr val="94C600"/>
              </a:buClr>
              <a:buSzPct val="76000"/>
              <a:buFont typeface="Wingdings" pitchFamily="2" charset="2"/>
              <a:buChar char="ü"/>
            </a:pPr>
            <a:r>
              <a:rPr lang="ru-RU" sz="1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З допомогою таблиці відповідності тестових балів, отриманих за виконання екзаменаційної роботи ЄВІ бали переводяться у рейтинговий бал від 100 до 200.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44180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404</TotalTime>
  <Words>428</Words>
  <Application>Microsoft Office PowerPoint</Application>
  <PresentationFormat>Произвольный</PresentationFormat>
  <Paragraphs>124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Презентация PowerPoint</vt:lpstr>
      <vt:lpstr>      Про що будемо говорити?                                       2                                                                  </vt:lpstr>
      <vt:lpstr>Загальна інформація                                                      3</vt:lpstr>
      <vt:lpstr>Процедура та дати реєстрації                             4 </vt:lpstr>
      <vt:lpstr>Дати проведення іспиту                                       5 </vt:lpstr>
      <vt:lpstr>Програма іспиту                                                   6 </vt:lpstr>
      <vt:lpstr>Загальна характеристика тесту                       7</vt:lpstr>
      <vt:lpstr>Тест складається з таких завдань                   8</vt:lpstr>
      <vt:lpstr>Схема нарахування балів                                    9</vt:lpstr>
      <vt:lpstr> Сфери спілкування і тематика текстів для        читання та використання мови                                                                                               10 </vt:lpstr>
      <vt:lpstr> Граматичний інвентар Англійська мова                                                         11 </vt:lpstr>
      <vt:lpstr>Граматичний інвентар  Німецька мова                                                                            12</vt:lpstr>
      <vt:lpstr> Де шукати матеріали ЄВІ попередніх років?                                                                                          13</vt:lpstr>
      <vt:lpstr>                  Запитання та відповіді                   14</vt:lpstr>
      <vt:lpstr>Дякую за увагу!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Юрий Козырев</dc:creator>
  <cp:lastModifiedBy>МИРА</cp:lastModifiedBy>
  <cp:revision>40</cp:revision>
  <dcterms:created xsi:type="dcterms:W3CDTF">2020-11-01T12:52:57Z</dcterms:created>
  <dcterms:modified xsi:type="dcterms:W3CDTF">2021-03-31T06:39:28Z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722807</vt:lpwstr>
  </property>
  <property fmtid="{D5CDD505-2E9C-101B-9397-08002B2CF9AE}" name="NXPowerLiteSettings" pid="3">
    <vt:lpwstr>C7000400038000</vt:lpwstr>
  </property>
  <property fmtid="{D5CDD505-2E9C-101B-9397-08002B2CF9AE}" name="NXPowerLiteVersion" pid="4">
    <vt:lpwstr>S9.0.3</vt:lpwstr>
  </property>
</Properties>
</file>