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2" r:id="rId4"/>
    <p:sldId id="258" r:id="rId5"/>
    <p:sldId id="301" r:id="rId6"/>
    <p:sldId id="261" r:id="rId7"/>
    <p:sldId id="263" r:id="rId8"/>
    <p:sldId id="302" r:id="rId9"/>
    <p:sldId id="291" r:id="rId10"/>
    <p:sldId id="271" r:id="rId11"/>
    <p:sldId id="273" r:id="rId12"/>
    <p:sldId id="268" r:id="rId13"/>
    <p:sldId id="270" r:id="rId14"/>
    <p:sldId id="269" r:id="rId15"/>
    <p:sldId id="272" r:id="rId16"/>
    <p:sldId id="293" r:id="rId17"/>
    <p:sldId id="294" r:id="rId18"/>
    <p:sldId id="295" r:id="rId19"/>
    <p:sldId id="300" r:id="rId20"/>
    <p:sldId id="296" r:id="rId21"/>
    <p:sldId id="298" r:id="rId22"/>
    <p:sldId id="299" r:id="rId23"/>
    <p:sldId id="297" r:id="rId24"/>
    <p:sldId id="303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9" autoAdjust="0"/>
    <p:restoredTop sz="94660"/>
  </p:normalViewPr>
  <p:slideViewPr>
    <p:cSldViewPr>
      <p:cViewPr varScale="1">
        <p:scale>
          <a:sx n="80" d="100"/>
          <a:sy n="80" d="100"/>
        </p:scale>
        <p:origin x="-14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35720-411B-48F5-96FC-7264AC959066}" type="doc">
      <dgm:prSet loTypeId="urn:microsoft.com/office/officeart/2005/8/layout/radial6" loCatId="cycle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F4AF192-F3B5-46E7-863E-BFE35AB7293A}">
      <dgm:prSet phldrT="[Текст]"/>
      <dgm:spPr/>
      <dgm:t>
        <a:bodyPr/>
        <a:lstStyle/>
        <a:p>
          <a:r>
            <a:rPr lang="ru-RU" dirty="0" err="1" smtClean="0"/>
            <a:t>Дотримання</a:t>
          </a:r>
          <a:r>
            <a:rPr lang="ru-RU" dirty="0" smtClean="0"/>
            <a:t> </a:t>
          </a:r>
          <a:r>
            <a:rPr lang="ru-RU" dirty="0" err="1" smtClean="0"/>
            <a:t>академічної</a:t>
          </a:r>
          <a:r>
            <a:rPr lang="ru-RU" dirty="0" smtClean="0"/>
            <a:t> </a:t>
          </a:r>
          <a:r>
            <a:rPr lang="ru-RU" dirty="0" err="1" smtClean="0"/>
            <a:t>доброчесності</a:t>
          </a:r>
          <a:r>
            <a:rPr lang="ru-RU" dirty="0" smtClean="0"/>
            <a:t> </a:t>
          </a:r>
          <a:r>
            <a:rPr lang="ru-RU" dirty="0" err="1" smtClean="0"/>
            <a:t>здобувачами</a:t>
          </a:r>
          <a:r>
            <a:rPr lang="ru-RU" dirty="0" smtClean="0"/>
            <a:t> </a:t>
          </a:r>
          <a:r>
            <a:rPr lang="ru-RU" dirty="0" err="1" smtClean="0"/>
            <a:t>освіти</a:t>
          </a:r>
          <a:r>
            <a:rPr lang="ru-RU" dirty="0" smtClean="0"/>
            <a:t> </a:t>
          </a:r>
          <a:r>
            <a:rPr lang="ru-RU" dirty="0" err="1" smtClean="0"/>
            <a:t>передбачає</a:t>
          </a:r>
          <a:r>
            <a:rPr lang="ru-RU" dirty="0" smtClean="0"/>
            <a:t>:</a:t>
          </a:r>
          <a:endParaRPr lang="ru-RU" dirty="0"/>
        </a:p>
      </dgm:t>
    </dgm:pt>
    <dgm:pt modelId="{F41A2369-AE28-4823-AFCD-DBEC2710E50B}" type="parTrans" cxnId="{8BBD9973-51FA-4A04-9B5C-DC351C26D920}">
      <dgm:prSet/>
      <dgm:spPr/>
      <dgm:t>
        <a:bodyPr/>
        <a:lstStyle/>
        <a:p>
          <a:endParaRPr lang="ru-RU"/>
        </a:p>
      </dgm:t>
    </dgm:pt>
    <dgm:pt modelId="{9EAC9EA0-D23B-4F24-962E-710E64C34F69}" type="sibTrans" cxnId="{8BBD9973-51FA-4A04-9B5C-DC351C26D920}">
      <dgm:prSet/>
      <dgm:spPr/>
      <dgm:t>
        <a:bodyPr/>
        <a:lstStyle/>
        <a:p>
          <a:endParaRPr lang="ru-RU"/>
        </a:p>
      </dgm:t>
    </dgm:pt>
    <dgm:pt modelId="{E0A8D8C5-0205-4A51-A333-8CC6D5E95EF8}">
      <dgm:prSet phldrT="[Текст]" custT="1"/>
      <dgm:spPr/>
      <dgm:t>
        <a:bodyPr/>
        <a:lstStyle/>
        <a:p>
          <a:r>
            <a:rPr lang="ru-RU" sz="1600" b="1" cap="none" spc="0" dirty="0" err="1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самостійне</a:t>
          </a:r>
          <a:r>
            <a:rPr lang="ru-RU" sz="16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виконання</a:t>
          </a:r>
          <a:r>
            <a:rPr lang="ru-RU" sz="16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навчальних</a:t>
          </a:r>
          <a:r>
            <a:rPr lang="ru-RU" sz="16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завдань</a:t>
          </a:r>
          <a:r>
            <a:rPr lang="ru-RU" sz="16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, </a:t>
          </a:r>
          <a:r>
            <a:rPr lang="ru-RU" sz="1600" b="1" cap="none" spc="0" dirty="0" err="1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завдань</a:t>
          </a:r>
          <a:r>
            <a:rPr lang="ru-RU" sz="16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поточного та </a:t>
          </a:r>
          <a:r>
            <a:rPr lang="ru-RU" sz="1600" b="1" cap="none" spc="0" dirty="0" err="1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підсумкового</a:t>
          </a:r>
          <a:r>
            <a:rPr lang="ru-RU" sz="16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контролю </a:t>
          </a:r>
          <a:r>
            <a:rPr lang="ru-RU" sz="1600" b="1" cap="none" spc="0" dirty="0" err="1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результатів</a:t>
          </a:r>
          <a:r>
            <a:rPr lang="ru-RU" sz="16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</a:t>
          </a:r>
          <a:r>
            <a:rPr lang="ru-RU" sz="1600" b="1" cap="none" spc="0" dirty="0" err="1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навчання</a:t>
          </a:r>
          <a:endParaRPr lang="ru-RU" sz="16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0AA4D529-2175-4D0A-8985-2310352F4049}" type="parTrans" cxnId="{AA306DF4-DFD8-4DEB-B9D8-9BC3914FCBC9}">
      <dgm:prSet/>
      <dgm:spPr/>
      <dgm:t>
        <a:bodyPr/>
        <a:lstStyle/>
        <a:p>
          <a:endParaRPr lang="ru-RU"/>
        </a:p>
      </dgm:t>
    </dgm:pt>
    <dgm:pt modelId="{37A73062-8910-4790-979E-EFCD897F45DF}" type="sibTrans" cxnId="{AA306DF4-DFD8-4DEB-B9D8-9BC3914FCBC9}">
      <dgm:prSet/>
      <dgm:spPr/>
      <dgm:t>
        <a:bodyPr/>
        <a:lstStyle/>
        <a:p>
          <a:endParaRPr lang="ru-RU"/>
        </a:p>
      </dgm:t>
    </dgm:pt>
    <dgm:pt modelId="{DA8FEBCB-928F-4AC1-BE0E-8DCCE4CCE6DB}">
      <dgm:prSet phldrT="[Текст]" custT="1"/>
      <dgm:spPr/>
      <dgm:t>
        <a:bodyPr/>
        <a:lstStyle/>
        <a:p>
          <a:r>
            <a:rPr lang="ru-RU" sz="1600" b="1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посилання на джерела інформації у разі використання ідей, розробок, тверджень, відомостей</a:t>
          </a:r>
          <a:endParaRPr lang="ru-RU" sz="16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6420387-9B79-418D-8646-DF3497661C84}" type="parTrans" cxnId="{EF5DEDCB-6D74-47DD-A2A5-FD04BCF9F2BA}">
      <dgm:prSet/>
      <dgm:spPr/>
      <dgm:t>
        <a:bodyPr/>
        <a:lstStyle/>
        <a:p>
          <a:endParaRPr lang="ru-RU"/>
        </a:p>
      </dgm:t>
    </dgm:pt>
    <dgm:pt modelId="{5C5E4DEA-0A01-4CD1-8421-1C2EA1ADC71F}" type="sibTrans" cxnId="{EF5DEDCB-6D74-47DD-A2A5-FD04BCF9F2BA}">
      <dgm:prSet/>
      <dgm:spPr/>
      <dgm:t>
        <a:bodyPr/>
        <a:lstStyle/>
        <a:p>
          <a:endParaRPr lang="ru-RU"/>
        </a:p>
      </dgm:t>
    </dgm:pt>
    <dgm:pt modelId="{1DC5BF0B-9CA0-4D71-A696-DE1AEEDD12AE}">
      <dgm:prSet phldrT="[Текст]" custT="1"/>
      <dgm:spPr/>
      <dgm:t>
        <a:bodyPr/>
        <a:lstStyle/>
        <a:p>
          <a:r>
            <a:rPr lang="ru-RU" sz="1600" b="1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надання достовірної інформації про результати власної навчальної  діяльності, використані методики досліджень і джерела інформації</a:t>
          </a:r>
          <a:endParaRPr lang="ru-RU" sz="16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52000E63-B2EB-442A-AEE6-86E66F8D2EE3}" type="parTrans" cxnId="{374E3BB6-27DB-41C1-9A00-89B29B74D204}">
      <dgm:prSet/>
      <dgm:spPr/>
      <dgm:t>
        <a:bodyPr/>
        <a:lstStyle/>
        <a:p>
          <a:endParaRPr lang="ru-RU"/>
        </a:p>
      </dgm:t>
    </dgm:pt>
    <dgm:pt modelId="{BFBB1DCB-6562-43E5-B6F9-7D72D801C454}" type="sibTrans" cxnId="{374E3BB6-27DB-41C1-9A00-89B29B74D204}">
      <dgm:prSet/>
      <dgm:spPr/>
      <dgm:t>
        <a:bodyPr/>
        <a:lstStyle/>
        <a:p>
          <a:endParaRPr lang="ru-RU"/>
        </a:p>
      </dgm:t>
    </dgm:pt>
    <dgm:pt modelId="{8AE6ADFE-85BD-402F-B3BB-6CC1DFAFA237}">
      <dgm:prSet phldrT="[Текст]" custT="1"/>
      <dgm:spPr/>
      <dgm:t>
        <a:bodyPr/>
        <a:lstStyle/>
        <a:p>
          <a:r>
            <a:rPr lang="ru-RU" sz="1600" b="1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дотримання норм законодавства про авторське право і суміжні права</a:t>
          </a:r>
          <a:endParaRPr lang="ru-RU" sz="16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3269B97-4B12-4B28-8FC8-7098272C5178}" type="parTrans" cxnId="{32273CCA-9596-49A9-8C27-CED09CE180B4}">
      <dgm:prSet/>
      <dgm:spPr/>
      <dgm:t>
        <a:bodyPr/>
        <a:lstStyle/>
        <a:p>
          <a:endParaRPr lang="ru-RU"/>
        </a:p>
      </dgm:t>
    </dgm:pt>
    <dgm:pt modelId="{02B9EE90-3951-47AB-9F99-0A6853B2955F}" type="sibTrans" cxnId="{32273CCA-9596-49A9-8C27-CED09CE180B4}">
      <dgm:prSet/>
      <dgm:spPr/>
      <dgm:t>
        <a:bodyPr/>
        <a:lstStyle/>
        <a:p>
          <a:endParaRPr lang="ru-RU"/>
        </a:p>
      </dgm:t>
    </dgm:pt>
    <dgm:pt modelId="{EE80E1C7-0CEF-4B94-818A-2E39CE970578}">
      <dgm:prSet/>
      <dgm:spPr/>
      <dgm:t>
        <a:bodyPr/>
        <a:lstStyle/>
        <a:p>
          <a:endParaRPr lang="ru-RU"/>
        </a:p>
      </dgm:t>
    </dgm:pt>
    <dgm:pt modelId="{16D4EB2F-959B-4350-82A8-AA4BEF5852FA}" type="parTrans" cxnId="{B1EADA7B-4446-47F0-8861-701B135919FF}">
      <dgm:prSet/>
      <dgm:spPr/>
      <dgm:t>
        <a:bodyPr/>
        <a:lstStyle/>
        <a:p>
          <a:endParaRPr lang="ru-RU"/>
        </a:p>
      </dgm:t>
    </dgm:pt>
    <dgm:pt modelId="{CE9B6DC8-10FF-49B7-9A96-8C39C2EF736F}" type="sibTrans" cxnId="{B1EADA7B-4446-47F0-8861-701B135919FF}">
      <dgm:prSet/>
      <dgm:spPr/>
      <dgm:t>
        <a:bodyPr/>
        <a:lstStyle/>
        <a:p>
          <a:endParaRPr lang="ru-RU"/>
        </a:p>
      </dgm:t>
    </dgm:pt>
    <dgm:pt modelId="{46E7B606-1E21-4AEE-B538-BD103650FF81}" type="pres">
      <dgm:prSet presAssocID="{ADF35720-411B-48F5-96FC-7264AC9590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CBE233-E972-488C-A25D-F47ADED143DD}" type="pres">
      <dgm:prSet presAssocID="{4F4AF192-F3B5-46E7-863E-BFE35AB7293A}" presName="centerShape" presStyleLbl="node0" presStyleIdx="0" presStyleCnt="1"/>
      <dgm:spPr/>
      <dgm:t>
        <a:bodyPr/>
        <a:lstStyle/>
        <a:p>
          <a:endParaRPr lang="ru-RU"/>
        </a:p>
      </dgm:t>
    </dgm:pt>
    <dgm:pt modelId="{E84954E5-F888-4E70-8CA4-AF781EFAEE1B}" type="pres">
      <dgm:prSet presAssocID="{E0A8D8C5-0205-4A51-A333-8CC6D5E95EF8}" presName="node" presStyleLbl="node1" presStyleIdx="0" presStyleCnt="4" custScaleX="239665" custScaleY="132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84C1F-07A3-4583-9FF9-501B4620FB7C}" type="pres">
      <dgm:prSet presAssocID="{E0A8D8C5-0205-4A51-A333-8CC6D5E95EF8}" presName="dummy" presStyleCnt="0"/>
      <dgm:spPr/>
      <dgm:t>
        <a:bodyPr/>
        <a:lstStyle/>
        <a:p>
          <a:endParaRPr lang="ru-RU"/>
        </a:p>
      </dgm:t>
    </dgm:pt>
    <dgm:pt modelId="{27DFA5DC-B024-4D04-A539-02591356BA71}" type="pres">
      <dgm:prSet presAssocID="{37A73062-8910-4790-979E-EFCD897F45D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3E94D449-992C-4078-B71C-41641B59379E}" type="pres">
      <dgm:prSet presAssocID="{DA8FEBCB-928F-4AC1-BE0E-8DCCE4CCE6DB}" presName="node" presStyleLbl="node1" presStyleIdx="1" presStyleCnt="4" custScaleX="180230" custScaleY="135169" custRadScaleRad="113328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5213D-2F57-4463-BE4E-09B07EB76420}" type="pres">
      <dgm:prSet presAssocID="{DA8FEBCB-928F-4AC1-BE0E-8DCCE4CCE6DB}" presName="dummy" presStyleCnt="0"/>
      <dgm:spPr/>
      <dgm:t>
        <a:bodyPr/>
        <a:lstStyle/>
        <a:p>
          <a:endParaRPr lang="ru-RU"/>
        </a:p>
      </dgm:t>
    </dgm:pt>
    <dgm:pt modelId="{D004F2B1-E22E-4AEA-B9B6-5224491AD087}" type="pres">
      <dgm:prSet presAssocID="{5C5E4DEA-0A01-4CD1-8421-1C2EA1ADC71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A804126-BA22-4C21-B261-DB712C8C6169}" type="pres">
      <dgm:prSet presAssocID="{1DC5BF0B-9CA0-4D71-A696-DE1AEEDD12AE}" presName="node" presStyleLbl="node1" presStyleIdx="2" presStyleCnt="4" custScaleX="240237" custScaleY="13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EE9FE-4913-4CCD-A59B-D6265B14A5BC}" type="pres">
      <dgm:prSet presAssocID="{1DC5BF0B-9CA0-4D71-A696-DE1AEEDD12AE}" presName="dummy" presStyleCnt="0"/>
      <dgm:spPr/>
      <dgm:t>
        <a:bodyPr/>
        <a:lstStyle/>
        <a:p>
          <a:endParaRPr lang="ru-RU"/>
        </a:p>
      </dgm:t>
    </dgm:pt>
    <dgm:pt modelId="{A746A7E4-F4AE-4C99-9996-AF06749BB684}" type="pres">
      <dgm:prSet presAssocID="{BFBB1DCB-6562-43E5-B6F9-7D72D801C45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6001F44-1771-4E7D-ADA4-C224CD3EDFCF}" type="pres">
      <dgm:prSet presAssocID="{8AE6ADFE-85BD-402F-B3BB-6CC1DFAFA237}" presName="node" presStyleLbl="node1" presStyleIdx="3" presStyleCnt="4" custScaleX="175854" custScaleY="156475" custRadScaleRad="110364" custRadScaleInc="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A394E-364F-49A6-BD86-5CB397D62046}" type="pres">
      <dgm:prSet presAssocID="{8AE6ADFE-85BD-402F-B3BB-6CC1DFAFA237}" presName="dummy" presStyleCnt="0"/>
      <dgm:spPr/>
      <dgm:t>
        <a:bodyPr/>
        <a:lstStyle/>
        <a:p>
          <a:endParaRPr lang="ru-RU"/>
        </a:p>
      </dgm:t>
    </dgm:pt>
    <dgm:pt modelId="{FC7C3FE1-4A94-40E9-ADE4-8BBF69560977}" type="pres">
      <dgm:prSet presAssocID="{02B9EE90-3951-47AB-9F99-0A6853B2955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8BBD9973-51FA-4A04-9B5C-DC351C26D920}" srcId="{ADF35720-411B-48F5-96FC-7264AC959066}" destId="{4F4AF192-F3B5-46E7-863E-BFE35AB7293A}" srcOrd="0" destOrd="0" parTransId="{F41A2369-AE28-4823-AFCD-DBEC2710E50B}" sibTransId="{9EAC9EA0-D23B-4F24-962E-710E64C34F69}"/>
    <dgm:cxn modelId="{B1EADA7B-4446-47F0-8861-701B135919FF}" srcId="{ADF35720-411B-48F5-96FC-7264AC959066}" destId="{EE80E1C7-0CEF-4B94-818A-2E39CE970578}" srcOrd="1" destOrd="0" parTransId="{16D4EB2F-959B-4350-82A8-AA4BEF5852FA}" sibTransId="{CE9B6DC8-10FF-49B7-9A96-8C39C2EF736F}"/>
    <dgm:cxn modelId="{AA306DF4-DFD8-4DEB-B9D8-9BC3914FCBC9}" srcId="{4F4AF192-F3B5-46E7-863E-BFE35AB7293A}" destId="{E0A8D8C5-0205-4A51-A333-8CC6D5E95EF8}" srcOrd="0" destOrd="0" parTransId="{0AA4D529-2175-4D0A-8985-2310352F4049}" sibTransId="{37A73062-8910-4790-979E-EFCD897F45DF}"/>
    <dgm:cxn modelId="{D9E89FB8-FE7B-4CD2-B65F-B0982F5C140A}" type="presOf" srcId="{37A73062-8910-4790-979E-EFCD897F45DF}" destId="{27DFA5DC-B024-4D04-A539-02591356BA71}" srcOrd="0" destOrd="0" presId="urn:microsoft.com/office/officeart/2005/8/layout/radial6"/>
    <dgm:cxn modelId="{98BA64E9-E005-444E-A627-5A6CB2258094}" type="presOf" srcId="{4F4AF192-F3B5-46E7-863E-BFE35AB7293A}" destId="{31CBE233-E972-488C-A25D-F47ADED143DD}" srcOrd="0" destOrd="0" presId="urn:microsoft.com/office/officeart/2005/8/layout/radial6"/>
    <dgm:cxn modelId="{FC0BBA60-A312-4CE1-AD8D-48598FA32997}" type="presOf" srcId="{5C5E4DEA-0A01-4CD1-8421-1C2EA1ADC71F}" destId="{D004F2B1-E22E-4AEA-B9B6-5224491AD087}" srcOrd="0" destOrd="0" presId="urn:microsoft.com/office/officeart/2005/8/layout/radial6"/>
    <dgm:cxn modelId="{32273CCA-9596-49A9-8C27-CED09CE180B4}" srcId="{4F4AF192-F3B5-46E7-863E-BFE35AB7293A}" destId="{8AE6ADFE-85BD-402F-B3BB-6CC1DFAFA237}" srcOrd="3" destOrd="0" parTransId="{23269B97-4B12-4B28-8FC8-7098272C5178}" sibTransId="{02B9EE90-3951-47AB-9F99-0A6853B2955F}"/>
    <dgm:cxn modelId="{219603B2-58BE-49D8-932F-EE26E27B3DE7}" type="presOf" srcId="{02B9EE90-3951-47AB-9F99-0A6853B2955F}" destId="{FC7C3FE1-4A94-40E9-ADE4-8BBF69560977}" srcOrd="0" destOrd="0" presId="urn:microsoft.com/office/officeart/2005/8/layout/radial6"/>
    <dgm:cxn modelId="{2B7CC334-A1DE-49E5-9712-8BA4FD2F50E9}" type="presOf" srcId="{BFBB1DCB-6562-43E5-B6F9-7D72D801C454}" destId="{A746A7E4-F4AE-4C99-9996-AF06749BB684}" srcOrd="0" destOrd="0" presId="urn:microsoft.com/office/officeart/2005/8/layout/radial6"/>
    <dgm:cxn modelId="{EF5DEDCB-6D74-47DD-A2A5-FD04BCF9F2BA}" srcId="{4F4AF192-F3B5-46E7-863E-BFE35AB7293A}" destId="{DA8FEBCB-928F-4AC1-BE0E-8DCCE4CCE6DB}" srcOrd="1" destOrd="0" parTransId="{E6420387-9B79-418D-8646-DF3497661C84}" sibTransId="{5C5E4DEA-0A01-4CD1-8421-1C2EA1ADC71F}"/>
    <dgm:cxn modelId="{374E3BB6-27DB-41C1-9A00-89B29B74D204}" srcId="{4F4AF192-F3B5-46E7-863E-BFE35AB7293A}" destId="{1DC5BF0B-9CA0-4D71-A696-DE1AEEDD12AE}" srcOrd="2" destOrd="0" parTransId="{52000E63-B2EB-442A-AEE6-86E66F8D2EE3}" sibTransId="{BFBB1DCB-6562-43E5-B6F9-7D72D801C454}"/>
    <dgm:cxn modelId="{8A64EC2C-B302-4F63-B93D-553208D52BFA}" type="presOf" srcId="{DA8FEBCB-928F-4AC1-BE0E-8DCCE4CCE6DB}" destId="{3E94D449-992C-4078-B71C-41641B59379E}" srcOrd="0" destOrd="0" presId="urn:microsoft.com/office/officeart/2005/8/layout/radial6"/>
    <dgm:cxn modelId="{F76D34C3-1B67-4114-9097-797F80F661CD}" type="presOf" srcId="{ADF35720-411B-48F5-96FC-7264AC959066}" destId="{46E7B606-1E21-4AEE-B538-BD103650FF81}" srcOrd="0" destOrd="0" presId="urn:microsoft.com/office/officeart/2005/8/layout/radial6"/>
    <dgm:cxn modelId="{69E5E5BB-06D1-44C5-BCD4-454CC777F117}" type="presOf" srcId="{1DC5BF0B-9CA0-4D71-A696-DE1AEEDD12AE}" destId="{9A804126-BA22-4C21-B261-DB712C8C6169}" srcOrd="0" destOrd="0" presId="urn:microsoft.com/office/officeart/2005/8/layout/radial6"/>
    <dgm:cxn modelId="{42390C3B-F987-4199-8893-406A8D4249D5}" type="presOf" srcId="{8AE6ADFE-85BD-402F-B3BB-6CC1DFAFA237}" destId="{76001F44-1771-4E7D-ADA4-C224CD3EDFCF}" srcOrd="0" destOrd="0" presId="urn:microsoft.com/office/officeart/2005/8/layout/radial6"/>
    <dgm:cxn modelId="{99ABA97B-813D-41BF-89F3-DC4447245CD2}" type="presOf" srcId="{E0A8D8C5-0205-4A51-A333-8CC6D5E95EF8}" destId="{E84954E5-F888-4E70-8CA4-AF781EFAEE1B}" srcOrd="0" destOrd="0" presId="urn:microsoft.com/office/officeart/2005/8/layout/radial6"/>
    <dgm:cxn modelId="{21E47890-11A1-49E2-9FAE-076868B15B89}" type="presParOf" srcId="{46E7B606-1E21-4AEE-B538-BD103650FF81}" destId="{31CBE233-E972-488C-A25D-F47ADED143DD}" srcOrd="0" destOrd="0" presId="urn:microsoft.com/office/officeart/2005/8/layout/radial6"/>
    <dgm:cxn modelId="{155A47AD-84BC-41E5-926A-BAC2C37CD605}" type="presParOf" srcId="{46E7B606-1E21-4AEE-B538-BD103650FF81}" destId="{E84954E5-F888-4E70-8CA4-AF781EFAEE1B}" srcOrd="1" destOrd="0" presId="urn:microsoft.com/office/officeart/2005/8/layout/radial6"/>
    <dgm:cxn modelId="{42E4087E-947E-490F-B1C6-AE934CD669F7}" type="presParOf" srcId="{46E7B606-1E21-4AEE-B538-BD103650FF81}" destId="{06784C1F-07A3-4583-9FF9-501B4620FB7C}" srcOrd="2" destOrd="0" presId="urn:microsoft.com/office/officeart/2005/8/layout/radial6"/>
    <dgm:cxn modelId="{D0FCD56E-ECE7-47C1-925C-D5D97C67003C}" type="presParOf" srcId="{46E7B606-1E21-4AEE-B538-BD103650FF81}" destId="{27DFA5DC-B024-4D04-A539-02591356BA71}" srcOrd="3" destOrd="0" presId="urn:microsoft.com/office/officeart/2005/8/layout/radial6"/>
    <dgm:cxn modelId="{B78B087F-E168-4667-8C01-D706CC45E68A}" type="presParOf" srcId="{46E7B606-1E21-4AEE-B538-BD103650FF81}" destId="{3E94D449-992C-4078-B71C-41641B59379E}" srcOrd="4" destOrd="0" presId="urn:microsoft.com/office/officeart/2005/8/layout/radial6"/>
    <dgm:cxn modelId="{C4047B58-19CD-4A87-8C47-4C2432E155D4}" type="presParOf" srcId="{46E7B606-1E21-4AEE-B538-BD103650FF81}" destId="{9A75213D-2F57-4463-BE4E-09B07EB76420}" srcOrd="5" destOrd="0" presId="urn:microsoft.com/office/officeart/2005/8/layout/radial6"/>
    <dgm:cxn modelId="{45C3AFFA-EBB0-439D-AFB1-A0D722AFE840}" type="presParOf" srcId="{46E7B606-1E21-4AEE-B538-BD103650FF81}" destId="{D004F2B1-E22E-4AEA-B9B6-5224491AD087}" srcOrd="6" destOrd="0" presId="urn:microsoft.com/office/officeart/2005/8/layout/radial6"/>
    <dgm:cxn modelId="{C90F5469-798F-4A8F-9BF0-58DD60BFEF2B}" type="presParOf" srcId="{46E7B606-1E21-4AEE-B538-BD103650FF81}" destId="{9A804126-BA22-4C21-B261-DB712C8C6169}" srcOrd="7" destOrd="0" presId="urn:microsoft.com/office/officeart/2005/8/layout/radial6"/>
    <dgm:cxn modelId="{38B52D68-C293-4876-AA12-DADCB1CFDA61}" type="presParOf" srcId="{46E7B606-1E21-4AEE-B538-BD103650FF81}" destId="{033EE9FE-4913-4CCD-A59B-D6265B14A5BC}" srcOrd="8" destOrd="0" presId="urn:microsoft.com/office/officeart/2005/8/layout/radial6"/>
    <dgm:cxn modelId="{B3E908EC-BA42-4BD0-A376-7FD6C868C4E4}" type="presParOf" srcId="{46E7B606-1E21-4AEE-B538-BD103650FF81}" destId="{A746A7E4-F4AE-4C99-9996-AF06749BB684}" srcOrd="9" destOrd="0" presId="urn:microsoft.com/office/officeart/2005/8/layout/radial6"/>
    <dgm:cxn modelId="{3D10F25B-C4F0-4061-A8B9-4563BAAA7FF7}" type="presParOf" srcId="{46E7B606-1E21-4AEE-B538-BD103650FF81}" destId="{76001F44-1771-4E7D-ADA4-C224CD3EDFCF}" srcOrd="10" destOrd="0" presId="urn:microsoft.com/office/officeart/2005/8/layout/radial6"/>
    <dgm:cxn modelId="{EB5FEC61-AEFC-4062-B935-E3DB2E3A79F5}" type="presParOf" srcId="{46E7B606-1E21-4AEE-B538-BD103650FF81}" destId="{238A394E-364F-49A6-BD86-5CB397D62046}" srcOrd="11" destOrd="0" presId="urn:microsoft.com/office/officeart/2005/8/layout/radial6"/>
    <dgm:cxn modelId="{A2BB8FA7-A9C3-4065-A9FC-040E66ED0BF0}" type="presParOf" srcId="{46E7B606-1E21-4AEE-B538-BD103650FF81}" destId="{FC7C3FE1-4A94-40E9-ADE4-8BBF69560977}" srcOrd="12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19E46C-DB28-4F78-BC27-A04752A95F18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E9E10EB-4F45-47B8-AE76-38AEE805FBAB}">
      <dgm:prSet phldrT="[Текст]"/>
      <dgm:spPr/>
      <dgm:t>
        <a:bodyPr/>
        <a:lstStyle/>
        <a:p>
          <a:r>
            <a:rPr lang="ru-RU" dirty="0" err="1" smtClean="0"/>
            <a:t>повторне</a:t>
          </a:r>
          <a:r>
            <a:rPr lang="ru-RU" dirty="0" smtClean="0"/>
            <a:t> </a:t>
          </a:r>
          <a:r>
            <a:rPr lang="ru-RU" dirty="0" err="1" smtClean="0"/>
            <a:t>проходження</a:t>
          </a:r>
          <a:r>
            <a:rPr lang="ru-RU" dirty="0" smtClean="0"/>
            <a:t> </a:t>
          </a:r>
          <a:r>
            <a:rPr lang="ru-RU" dirty="0" err="1" smtClean="0"/>
            <a:t>оцінювання</a:t>
          </a:r>
          <a:r>
            <a:rPr lang="ru-RU" dirty="0" smtClean="0"/>
            <a:t> (</a:t>
          </a:r>
          <a:r>
            <a:rPr lang="ru-RU" dirty="0" err="1" smtClean="0"/>
            <a:t>контрольна</a:t>
          </a:r>
          <a:r>
            <a:rPr lang="ru-RU" dirty="0" smtClean="0"/>
            <a:t> робота, </a:t>
          </a:r>
          <a:r>
            <a:rPr lang="ru-RU" dirty="0" err="1" smtClean="0"/>
            <a:t>іспит</a:t>
          </a:r>
          <a:r>
            <a:rPr lang="ru-RU" dirty="0" smtClean="0"/>
            <a:t>, </a:t>
          </a:r>
          <a:r>
            <a:rPr lang="ru-RU" dirty="0" err="1" smtClean="0"/>
            <a:t>залік</a:t>
          </a:r>
          <a:r>
            <a:rPr lang="ru-RU" dirty="0" smtClean="0"/>
            <a:t> </a:t>
          </a:r>
          <a:r>
            <a:rPr lang="ru-RU" dirty="0" err="1" smtClean="0"/>
            <a:t>тощо</a:t>
          </a:r>
          <a:r>
            <a:rPr lang="ru-RU" dirty="0" smtClean="0"/>
            <a:t>)</a:t>
          </a:r>
          <a:endParaRPr lang="ru-RU" dirty="0"/>
        </a:p>
      </dgm:t>
    </dgm:pt>
    <dgm:pt modelId="{B0495683-6DDB-4195-B8AF-A14D3B160807}" type="parTrans" cxnId="{59B2A09C-9AA1-41E9-91A1-1F5B7633A68F}">
      <dgm:prSet/>
      <dgm:spPr/>
      <dgm:t>
        <a:bodyPr/>
        <a:lstStyle/>
        <a:p>
          <a:endParaRPr lang="ru-RU"/>
        </a:p>
      </dgm:t>
    </dgm:pt>
    <dgm:pt modelId="{9803BBC0-9547-4C5F-B63E-60BF0CFF4557}" type="sibTrans" cxnId="{59B2A09C-9AA1-41E9-91A1-1F5B7633A68F}">
      <dgm:prSet/>
      <dgm:spPr/>
      <dgm:t>
        <a:bodyPr/>
        <a:lstStyle/>
        <a:p>
          <a:endParaRPr lang="ru-RU"/>
        </a:p>
      </dgm:t>
    </dgm:pt>
    <dgm:pt modelId="{7B6E485B-2083-4AA9-9BD0-5C3294B553E4}">
      <dgm:prSet phldrT="[Текст]"/>
      <dgm:spPr/>
      <dgm:t>
        <a:bodyPr/>
        <a:lstStyle/>
        <a:p>
          <a:r>
            <a:rPr lang="ru-RU" dirty="0" err="1" smtClean="0"/>
            <a:t>повторне</a:t>
          </a:r>
          <a:r>
            <a:rPr lang="ru-RU" dirty="0" smtClean="0"/>
            <a:t> </a:t>
          </a:r>
          <a:r>
            <a:rPr lang="ru-RU" dirty="0" err="1" smtClean="0"/>
            <a:t>проходження</a:t>
          </a:r>
          <a:r>
            <a:rPr lang="ru-RU" dirty="0" smtClean="0"/>
            <a:t> </a:t>
          </a:r>
          <a:r>
            <a:rPr lang="ru-RU" dirty="0" err="1" smtClean="0"/>
            <a:t>відповідного</a:t>
          </a:r>
          <a:r>
            <a:rPr lang="ru-RU" dirty="0" smtClean="0"/>
            <a:t> </a:t>
          </a:r>
          <a:r>
            <a:rPr lang="ru-RU" dirty="0" err="1" smtClean="0"/>
            <a:t>освітнього</a:t>
          </a:r>
          <a:r>
            <a:rPr lang="ru-RU" dirty="0" smtClean="0"/>
            <a:t> компонента </a:t>
          </a:r>
          <a:r>
            <a:rPr lang="ru-RU" dirty="0" err="1" smtClean="0"/>
            <a:t>освітньої</a:t>
          </a:r>
          <a:r>
            <a:rPr lang="ru-RU" dirty="0" smtClean="0"/>
            <a:t> </a:t>
          </a:r>
          <a:r>
            <a:rPr lang="ru-RU" dirty="0" err="1" smtClean="0"/>
            <a:t>програми</a:t>
          </a:r>
          <a:endParaRPr lang="ru-RU" dirty="0"/>
        </a:p>
      </dgm:t>
    </dgm:pt>
    <dgm:pt modelId="{9FF8AC80-93A8-4BE0-AB91-EE627D1F91E5}" type="parTrans" cxnId="{6C92FA51-1E54-4D5A-AD06-BF219E4D4F64}">
      <dgm:prSet/>
      <dgm:spPr/>
      <dgm:t>
        <a:bodyPr/>
        <a:lstStyle/>
        <a:p>
          <a:endParaRPr lang="ru-RU"/>
        </a:p>
      </dgm:t>
    </dgm:pt>
    <dgm:pt modelId="{75450C61-CFEA-4D3C-99DF-43EF53852CC9}" type="sibTrans" cxnId="{6C92FA51-1E54-4D5A-AD06-BF219E4D4F64}">
      <dgm:prSet/>
      <dgm:spPr/>
      <dgm:t>
        <a:bodyPr/>
        <a:lstStyle/>
        <a:p>
          <a:endParaRPr lang="ru-RU"/>
        </a:p>
      </dgm:t>
    </dgm:pt>
    <dgm:pt modelId="{FC4F25A7-16CF-4F42-8525-01B86D300902}">
      <dgm:prSet phldrT="[Текст]"/>
      <dgm:spPr/>
      <dgm:t>
        <a:bodyPr/>
        <a:lstStyle/>
        <a:p>
          <a:r>
            <a:rPr lang="ru-RU" dirty="0" err="1" smtClean="0"/>
            <a:t>відрахування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закладу </a:t>
          </a:r>
          <a:r>
            <a:rPr lang="ru-RU" dirty="0" err="1" smtClean="0"/>
            <a:t>освіти</a:t>
          </a:r>
          <a:r>
            <a:rPr lang="ru-RU" dirty="0" smtClean="0"/>
            <a:t> (</a:t>
          </a:r>
          <a:r>
            <a:rPr lang="ru-RU" dirty="0" err="1" smtClean="0"/>
            <a:t>крім</a:t>
          </a:r>
          <a:r>
            <a:rPr lang="ru-RU" dirty="0" smtClean="0"/>
            <a:t> </a:t>
          </a:r>
          <a:r>
            <a:rPr lang="ru-RU" dirty="0" err="1" smtClean="0"/>
            <a:t>осіб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здобувають</a:t>
          </a:r>
          <a:r>
            <a:rPr lang="ru-RU" dirty="0" smtClean="0"/>
            <a:t> </a:t>
          </a:r>
          <a:r>
            <a:rPr lang="ru-RU" dirty="0" err="1" smtClean="0"/>
            <a:t>загальну</a:t>
          </a:r>
          <a:r>
            <a:rPr lang="ru-RU" dirty="0" smtClean="0"/>
            <a:t> </a:t>
          </a:r>
          <a:r>
            <a:rPr lang="ru-RU" dirty="0" err="1" smtClean="0"/>
            <a:t>середню</a:t>
          </a:r>
          <a:r>
            <a:rPr lang="ru-RU" dirty="0" smtClean="0"/>
            <a:t> </a:t>
          </a:r>
          <a:r>
            <a:rPr lang="ru-RU" dirty="0" err="1" smtClean="0"/>
            <a:t>освіту</a:t>
          </a:r>
          <a:r>
            <a:rPr lang="ru-RU" dirty="0" smtClean="0"/>
            <a:t>)</a:t>
          </a:r>
          <a:endParaRPr lang="ru-RU" dirty="0"/>
        </a:p>
      </dgm:t>
    </dgm:pt>
    <dgm:pt modelId="{7FC3254F-789C-4799-AC6E-6B32B07A7C91}" type="parTrans" cxnId="{BD5446C2-62C3-432D-8EB6-88DF73F922AC}">
      <dgm:prSet/>
      <dgm:spPr/>
      <dgm:t>
        <a:bodyPr/>
        <a:lstStyle/>
        <a:p>
          <a:endParaRPr lang="ru-RU"/>
        </a:p>
      </dgm:t>
    </dgm:pt>
    <dgm:pt modelId="{FA72A2AB-1860-4570-B5A4-4ED869BD592D}" type="sibTrans" cxnId="{BD5446C2-62C3-432D-8EB6-88DF73F922AC}">
      <dgm:prSet/>
      <dgm:spPr/>
      <dgm:t>
        <a:bodyPr/>
        <a:lstStyle/>
        <a:p>
          <a:endParaRPr lang="ru-RU"/>
        </a:p>
      </dgm:t>
    </dgm:pt>
    <dgm:pt modelId="{12F94126-60FA-491C-9A41-00BC0D04165B}">
      <dgm:prSet phldrT="[Текст]"/>
      <dgm:spPr/>
      <dgm:t>
        <a:bodyPr/>
        <a:lstStyle/>
        <a:p>
          <a:r>
            <a:rPr lang="ru-RU" dirty="0" err="1" smtClean="0"/>
            <a:t>позбавлення</a:t>
          </a:r>
          <a:r>
            <a:rPr lang="ru-RU" dirty="0" smtClean="0"/>
            <a:t> </a:t>
          </a:r>
          <a:r>
            <a:rPr lang="ru-RU" dirty="0" err="1" smtClean="0"/>
            <a:t>академічної</a:t>
          </a:r>
          <a:r>
            <a:rPr lang="ru-RU" dirty="0" smtClean="0"/>
            <a:t> </a:t>
          </a:r>
          <a:r>
            <a:rPr lang="ru-RU" dirty="0" err="1" smtClean="0"/>
            <a:t>стипендії</a:t>
          </a:r>
          <a:endParaRPr lang="ru-RU" dirty="0"/>
        </a:p>
      </dgm:t>
    </dgm:pt>
    <dgm:pt modelId="{DA0BBBA7-B90B-43AD-BB2D-EEAE6912623F}" type="parTrans" cxnId="{C4D36CF1-726D-45E0-A29B-A2FF0328593D}">
      <dgm:prSet/>
      <dgm:spPr/>
      <dgm:t>
        <a:bodyPr/>
        <a:lstStyle/>
        <a:p>
          <a:endParaRPr lang="ru-RU"/>
        </a:p>
      </dgm:t>
    </dgm:pt>
    <dgm:pt modelId="{E1384474-EF71-4E54-9535-65D87F58E6EF}" type="sibTrans" cxnId="{C4D36CF1-726D-45E0-A29B-A2FF0328593D}">
      <dgm:prSet/>
      <dgm:spPr/>
      <dgm:t>
        <a:bodyPr/>
        <a:lstStyle/>
        <a:p>
          <a:endParaRPr lang="ru-RU"/>
        </a:p>
      </dgm:t>
    </dgm:pt>
    <dgm:pt modelId="{79322B18-0263-4E40-96BE-68C7918F08C2}">
      <dgm:prSet phldrT="[Текст]"/>
      <dgm:spPr/>
      <dgm:t>
        <a:bodyPr/>
        <a:lstStyle/>
        <a:p>
          <a:r>
            <a:rPr lang="ru-RU" dirty="0" err="1" smtClean="0"/>
            <a:t>позбавлення</a:t>
          </a:r>
          <a:r>
            <a:rPr lang="ru-RU" dirty="0" smtClean="0"/>
            <a:t> </a:t>
          </a:r>
          <a:r>
            <a:rPr lang="ru-RU" dirty="0" err="1" smtClean="0"/>
            <a:t>наданих</a:t>
          </a:r>
          <a:r>
            <a:rPr lang="ru-RU" dirty="0" smtClean="0"/>
            <a:t> закладом </a:t>
          </a:r>
          <a:r>
            <a:rPr lang="ru-RU" dirty="0" err="1" smtClean="0"/>
            <a:t>освіти</a:t>
          </a:r>
          <a:r>
            <a:rPr lang="ru-RU" dirty="0" smtClean="0"/>
            <a:t> </a:t>
          </a:r>
          <a:r>
            <a:rPr lang="ru-RU" dirty="0" err="1" smtClean="0"/>
            <a:t>пільг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оплати </a:t>
          </a:r>
          <a:r>
            <a:rPr lang="ru-RU" dirty="0" err="1" smtClean="0"/>
            <a:t>навчання</a:t>
          </a:r>
          <a:endParaRPr lang="ru-RU" dirty="0"/>
        </a:p>
      </dgm:t>
    </dgm:pt>
    <dgm:pt modelId="{7DC37A65-C296-4D2A-9A60-F30577DBB76F}" type="parTrans" cxnId="{0AA59F18-940F-4ACB-BDA1-54C1D16AE3DF}">
      <dgm:prSet/>
      <dgm:spPr/>
      <dgm:t>
        <a:bodyPr/>
        <a:lstStyle/>
        <a:p>
          <a:endParaRPr lang="ru-RU"/>
        </a:p>
      </dgm:t>
    </dgm:pt>
    <dgm:pt modelId="{3348420E-79CD-491C-9610-5DA84716A250}" type="sibTrans" cxnId="{0AA59F18-940F-4ACB-BDA1-54C1D16AE3DF}">
      <dgm:prSet/>
      <dgm:spPr/>
      <dgm:t>
        <a:bodyPr/>
        <a:lstStyle/>
        <a:p>
          <a:endParaRPr lang="ru-RU"/>
        </a:p>
      </dgm:t>
    </dgm:pt>
    <dgm:pt modelId="{2EC4FEA3-EBA7-46A8-9319-819E42A37DA8}" type="pres">
      <dgm:prSet presAssocID="{4119E46C-DB28-4F78-BC27-A04752A95F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72CFA0-4742-4BC4-93EE-2EF8FAE8C204}" type="pres">
      <dgm:prSet presAssocID="{4119E46C-DB28-4F78-BC27-A04752A95F18}" presName="cycle" presStyleCnt="0"/>
      <dgm:spPr/>
      <dgm:t>
        <a:bodyPr/>
        <a:lstStyle/>
        <a:p>
          <a:endParaRPr lang="ru-RU"/>
        </a:p>
      </dgm:t>
    </dgm:pt>
    <dgm:pt modelId="{3734B10D-4C7B-40D0-9D1A-BD7A35C2F1D7}" type="pres">
      <dgm:prSet presAssocID="{4E9E10EB-4F45-47B8-AE76-38AEE805FBA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1D1BE-72F5-4117-974D-FA82D9209F25}" type="pres">
      <dgm:prSet presAssocID="{9803BBC0-9547-4C5F-B63E-60BF0CFF455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4D6B522-0CCA-4317-B4B9-4669ED6E9C27}" type="pres">
      <dgm:prSet presAssocID="{7B6E485B-2083-4AA9-9BD0-5C3294B553E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B8857-A51F-4248-8435-AFB26D66299D}" type="pres">
      <dgm:prSet presAssocID="{FC4F25A7-16CF-4F42-8525-01B86D30090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E8E06-64CC-4C36-A4A7-C055F4B25F0D}" type="pres">
      <dgm:prSet presAssocID="{12F94126-60FA-491C-9A41-00BC0D04165B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2BE90-2327-4134-9057-8AFC57ACE974}" type="pres">
      <dgm:prSet presAssocID="{79322B18-0263-4E40-96BE-68C7918F08C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3B99D7-41EE-41DE-9619-C8AD53100F82}" type="presOf" srcId="{7B6E485B-2083-4AA9-9BD0-5C3294B553E4}" destId="{94D6B522-0CCA-4317-B4B9-4669ED6E9C27}" srcOrd="0" destOrd="0" presId="urn:microsoft.com/office/officeart/2005/8/layout/cycle3"/>
    <dgm:cxn modelId="{6C92FA51-1E54-4D5A-AD06-BF219E4D4F64}" srcId="{4119E46C-DB28-4F78-BC27-A04752A95F18}" destId="{7B6E485B-2083-4AA9-9BD0-5C3294B553E4}" srcOrd="1" destOrd="0" parTransId="{9FF8AC80-93A8-4BE0-AB91-EE627D1F91E5}" sibTransId="{75450C61-CFEA-4D3C-99DF-43EF53852CC9}"/>
    <dgm:cxn modelId="{5C83549A-5EF1-4E77-BBB1-2CEC324A9F9A}" type="presOf" srcId="{9803BBC0-9547-4C5F-B63E-60BF0CFF4557}" destId="{89C1D1BE-72F5-4117-974D-FA82D9209F25}" srcOrd="0" destOrd="0" presId="urn:microsoft.com/office/officeart/2005/8/layout/cycle3"/>
    <dgm:cxn modelId="{8934BCD4-6C77-48D4-99F6-E79F866C4E93}" type="presOf" srcId="{4119E46C-DB28-4F78-BC27-A04752A95F18}" destId="{2EC4FEA3-EBA7-46A8-9319-819E42A37DA8}" srcOrd="0" destOrd="0" presId="urn:microsoft.com/office/officeart/2005/8/layout/cycle3"/>
    <dgm:cxn modelId="{79D36A04-BDA9-4056-BEBD-FE9B4DA593C8}" type="presOf" srcId="{12F94126-60FA-491C-9A41-00BC0D04165B}" destId="{893E8E06-64CC-4C36-A4A7-C055F4B25F0D}" srcOrd="0" destOrd="0" presId="urn:microsoft.com/office/officeart/2005/8/layout/cycle3"/>
    <dgm:cxn modelId="{BD5446C2-62C3-432D-8EB6-88DF73F922AC}" srcId="{4119E46C-DB28-4F78-BC27-A04752A95F18}" destId="{FC4F25A7-16CF-4F42-8525-01B86D300902}" srcOrd="2" destOrd="0" parTransId="{7FC3254F-789C-4799-AC6E-6B32B07A7C91}" sibTransId="{FA72A2AB-1860-4570-B5A4-4ED869BD592D}"/>
    <dgm:cxn modelId="{9D5C6DFC-23C8-4CEC-BD2F-A556021F844D}" type="presOf" srcId="{4E9E10EB-4F45-47B8-AE76-38AEE805FBAB}" destId="{3734B10D-4C7B-40D0-9D1A-BD7A35C2F1D7}" srcOrd="0" destOrd="0" presId="urn:microsoft.com/office/officeart/2005/8/layout/cycle3"/>
    <dgm:cxn modelId="{0AA59F18-940F-4ACB-BDA1-54C1D16AE3DF}" srcId="{4119E46C-DB28-4F78-BC27-A04752A95F18}" destId="{79322B18-0263-4E40-96BE-68C7918F08C2}" srcOrd="4" destOrd="0" parTransId="{7DC37A65-C296-4D2A-9A60-F30577DBB76F}" sibTransId="{3348420E-79CD-491C-9610-5DA84716A250}"/>
    <dgm:cxn modelId="{59B2A09C-9AA1-41E9-91A1-1F5B7633A68F}" srcId="{4119E46C-DB28-4F78-BC27-A04752A95F18}" destId="{4E9E10EB-4F45-47B8-AE76-38AEE805FBAB}" srcOrd="0" destOrd="0" parTransId="{B0495683-6DDB-4195-B8AF-A14D3B160807}" sibTransId="{9803BBC0-9547-4C5F-B63E-60BF0CFF4557}"/>
    <dgm:cxn modelId="{C4D36CF1-726D-45E0-A29B-A2FF0328593D}" srcId="{4119E46C-DB28-4F78-BC27-A04752A95F18}" destId="{12F94126-60FA-491C-9A41-00BC0D04165B}" srcOrd="3" destOrd="0" parTransId="{DA0BBBA7-B90B-43AD-BB2D-EEAE6912623F}" sibTransId="{E1384474-EF71-4E54-9535-65D87F58E6EF}"/>
    <dgm:cxn modelId="{18981ED7-C253-49BE-9F62-06C9A8CA8297}" type="presOf" srcId="{79322B18-0263-4E40-96BE-68C7918F08C2}" destId="{7092BE90-2327-4134-9057-8AFC57ACE974}" srcOrd="0" destOrd="0" presId="urn:microsoft.com/office/officeart/2005/8/layout/cycle3"/>
    <dgm:cxn modelId="{48862C62-8A15-4693-A6ED-58406B49F3BC}" type="presOf" srcId="{FC4F25A7-16CF-4F42-8525-01B86D300902}" destId="{8CFB8857-A51F-4248-8435-AFB26D66299D}" srcOrd="0" destOrd="0" presId="urn:microsoft.com/office/officeart/2005/8/layout/cycle3"/>
    <dgm:cxn modelId="{0F25D62B-36AB-461B-B65D-969DB4FA6534}" type="presParOf" srcId="{2EC4FEA3-EBA7-46A8-9319-819E42A37DA8}" destId="{4972CFA0-4742-4BC4-93EE-2EF8FAE8C204}" srcOrd="0" destOrd="0" presId="urn:microsoft.com/office/officeart/2005/8/layout/cycle3"/>
    <dgm:cxn modelId="{F01DBC72-DEA4-4683-80A0-2A0B174CA547}" type="presParOf" srcId="{4972CFA0-4742-4BC4-93EE-2EF8FAE8C204}" destId="{3734B10D-4C7B-40D0-9D1A-BD7A35C2F1D7}" srcOrd="0" destOrd="0" presId="urn:microsoft.com/office/officeart/2005/8/layout/cycle3"/>
    <dgm:cxn modelId="{B89EB760-3E4E-4014-A4A2-2F775F6F5B2B}" type="presParOf" srcId="{4972CFA0-4742-4BC4-93EE-2EF8FAE8C204}" destId="{89C1D1BE-72F5-4117-974D-FA82D9209F25}" srcOrd="1" destOrd="0" presId="urn:microsoft.com/office/officeart/2005/8/layout/cycle3"/>
    <dgm:cxn modelId="{B769E0C3-7FA1-47D1-B010-F2977D3D00CE}" type="presParOf" srcId="{4972CFA0-4742-4BC4-93EE-2EF8FAE8C204}" destId="{94D6B522-0CCA-4317-B4B9-4669ED6E9C27}" srcOrd="2" destOrd="0" presId="urn:microsoft.com/office/officeart/2005/8/layout/cycle3"/>
    <dgm:cxn modelId="{6EAC9F58-CFE3-41B9-83C1-56ADCF1CB981}" type="presParOf" srcId="{4972CFA0-4742-4BC4-93EE-2EF8FAE8C204}" destId="{8CFB8857-A51F-4248-8435-AFB26D66299D}" srcOrd="3" destOrd="0" presId="urn:microsoft.com/office/officeart/2005/8/layout/cycle3"/>
    <dgm:cxn modelId="{9AC5936B-9885-4814-AD66-A910AF816F50}" type="presParOf" srcId="{4972CFA0-4742-4BC4-93EE-2EF8FAE8C204}" destId="{893E8E06-64CC-4C36-A4A7-C055F4B25F0D}" srcOrd="4" destOrd="0" presId="urn:microsoft.com/office/officeart/2005/8/layout/cycle3"/>
    <dgm:cxn modelId="{E83FDE0D-9872-41BE-ADB3-D481B570304A}" type="presParOf" srcId="{4972CFA0-4742-4BC4-93EE-2EF8FAE8C204}" destId="{7092BE90-2327-4134-9057-8AFC57ACE974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5" name="Пі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1" name="Місце для дати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D48722-657E-431D-9EF8-C181A6215A2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18" name="Місце для нижнього колонтитула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7D06B5-9E21-47F1-A197-A2A0A2D410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48722-657E-431D-9EF8-C181A6215A2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D06B5-9E21-47F1-A197-A2A0A2D410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9D48722-657E-431D-9EF8-C181A6215A2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7D06B5-9E21-47F1-A197-A2A0A2D410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48722-657E-431D-9EF8-C181A6215A2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D06B5-9E21-47F1-A197-A2A0A2D410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D48722-657E-431D-9EF8-C181A6215A2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D7D06B5-9E21-47F1-A197-A2A0A2D410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48722-657E-431D-9EF8-C181A6215A2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D06B5-9E21-47F1-A197-A2A0A2D410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48722-657E-431D-9EF8-C181A6215A2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D06B5-9E21-47F1-A197-A2A0A2D410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48722-657E-431D-9EF8-C181A6215A2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D06B5-9E21-47F1-A197-A2A0A2D410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D48722-657E-431D-9EF8-C181A6215A2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D06B5-9E21-47F1-A197-A2A0A2D410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48722-657E-431D-9EF8-C181A6215A2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D06B5-9E21-47F1-A197-A2A0A2D410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48722-657E-431D-9EF8-C181A6215A2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D06B5-9E21-47F1-A197-A2A0A2D410C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Місце для зображення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аголовка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1" name="Місце для тексту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7" name="Місце для дати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9D48722-657E-431D-9EF8-C181A6215A23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7D06B5-9E21-47F1-A197-A2A0A2D410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ib.znau.edu.ua/jirbis2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drive.google.com/file/d/1CB4AIMVXSAykF_CepI-k98GPc9E8KznQ/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legalaid.gov.ua/index.php" TargetMode="External"/><Relationship Id="rId5" Type="http://schemas.openxmlformats.org/officeDocument/2006/relationships/hyperlink" Target="https://poltavaschool27.pp.ua/akademichna-dobrochesnist/" TargetMode="External"/><Relationship Id="rId4" Type="http://schemas.openxmlformats.org/officeDocument/2006/relationships/hyperlink" Target="https://lntu.edu.ua/uk/akademichna-dobrochesnis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4286256"/>
            <a:ext cx="6000760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</a:t>
            </a:r>
            <a:r>
              <a:rPr lang="ru-RU" dirty="0" err="1" smtClean="0"/>
              <a:t>Turnitin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Правила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цитувань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14818"/>
            <a:ext cx="2071702" cy="74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85728"/>
            <a:ext cx="5000628" cy="290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75009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Порушенням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академічної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доброчесності</a:t>
            </a:r>
            <a:r>
              <a:rPr lang="ru-RU" sz="2000" b="1" dirty="0" smtClean="0"/>
              <a:t> є:</a:t>
            </a:r>
          </a:p>
          <a:p>
            <a:r>
              <a:rPr lang="ru-RU" sz="2800" b="1" dirty="0" err="1" smtClean="0"/>
              <a:t>Списування</a:t>
            </a:r>
            <a:r>
              <a:rPr lang="ru-RU" sz="3200" b="1" dirty="0" smtClean="0"/>
              <a:t> </a:t>
            </a:r>
            <a:r>
              <a:rPr lang="ru-RU" sz="2000" dirty="0" smtClean="0"/>
              <a:t>– </a:t>
            </a:r>
            <a:r>
              <a:rPr lang="en-US" sz="2000" dirty="0" smtClean="0"/>
              <a:t>“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робіт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залученням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зовнішніх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дозволених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оцінювання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результатів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навчання</a:t>
            </a:r>
            <a:r>
              <a:rPr lang="en-US" sz="2000" dirty="0" smtClean="0"/>
              <a:t>”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r>
              <a:rPr lang="ru-RU" sz="2000" dirty="0" err="1" smtClean="0"/>
              <a:t>Найпоширенішою</a:t>
            </a:r>
            <a:r>
              <a:rPr lang="ru-RU" sz="2000" dirty="0" smtClean="0"/>
              <a:t> формою </a:t>
            </a:r>
            <a:r>
              <a:rPr lang="ru-RU" sz="2000" dirty="0" err="1" smtClean="0"/>
              <a:t>списування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рукописних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друкованих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інформації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тестуванн</a:t>
            </a:r>
            <a:r>
              <a:rPr lang="uk-UA" sz="2000" dirty="0"/>
              <a:t>і</a:t>
            </a:r>
            <a:r>
              <a:rPr lang="ru-RU" sz="2000" dirty="0" smtClean="0"/>
              <a:t>, </a:t>
            </a:r>
            <a:r>
              <a:rPr lang="ru-RU" sz="2000" dirty="0" err="1" smtClean="0"/>
              <a:t>написанні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екзаменаційних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контрольних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робіт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endParaRPr lang="en-US" sz="2000" dirty="0" smtClean="0"/>
          </a:p>
          <a:p>
            <a:r>
              <a:rPr lang="ru-RU" sz="2000" dirty="0" smtClean="0"/>
              <a:t>До </a:t>
            </a:r>
            <a:r>
              <a:rPr lang="ru-RU" sz="2000" dirty="0" err="1" smtClean="0"/>
              <a:t>списування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належить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• </a:t>
            </a:r>
            <a:r>
              <a:rPr lang="ru-RU" sz="2000" dirty="0" err="1" smtClean="0"/>
              <a:t>здавання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різними</a:t>
            </a:r>
            <a:r>
              <a:rPr lang="ru-RU" sz="2000" dirty="0" smtClean="0"/>
              <a:t> особами,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навчаються</a:t>
            </a:r>
            <a:r>
              <a:rPr lang="ru-RU" sz="2000" dirty="0" smtClean="0"/>
              <a:t>, </a:t>
            </a:r>
            <a:r>
              <a:rPr lang="ru-RU" sz="2000" dirty="0" err="1" smtClean="0"/>
              <a:t>робіт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однаковим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змістом</a:t>
            </a:r>
            <a:r>
              <a:rPr lang="ru-RU" sz="2000" dirty="0" smtClean="0"/>
              <a:t> як результату </a:t>
            </a:r>
            <a:r>
              <a:rPr lang="ru-RU" sz="2000" dirty="0" err="1" smtClean="0"/>
              <a:t>власної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• </a:t>
            </a:r>
            <a:r>
              <a:rPr lang="ru-RU" sz="2000" dirty="0" err="1" smtClean="0"/>
              <a:t>написання</a:t>
            </a:r>
            <a:r>
              <a:rPr lang="ru-RU" sz="2000" dirty="0" smtClean="0"/>
              <a:t> чужих </a:t>
            </a:r>
            <a:r>
              <a:rPr lang="ru-RU" sz="2000" dirty="0" err="1" smtClean="0"/>
              <a:t>варіантів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завдань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контрольних</a:t>
            </a:r>
            <a:r>
              <a:rPr lang="ru-RU" sz="2000" dirty="0" smtClean="0"/>
              <a:t> заходах; </a:t>
            </a:r>
          </a:p>
          <a:p>
            <a:r>
              <a:rPr lang="ru-RU" sz="2000" dirty="0" smtClean="0"/>
              <a:t>•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прихованих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сигналів</a:t>
            </a:r>
            <a:r>
              <a:rPr lang="ru-RU" sz="2000" dirty="0" smtClean="0"/>
              <a:t> (</a:t>
            </a:r>
            <a:r>
              <a:rPr lang="ru-RU" sz="2000" dirty="0" err="1" smtClean="0"/>
              <a:t>звукових</a:t>
            </a:r>
            <a:r>
              <a:rPr lang="ru-RU" sz="2000" dirty="0" smtClean="0"/>
              <a:t>, </a:t>
            </a:r>
            <a:r>
              <a:rPr lang="ru-RU" sz="2000" dirty="0" err="1" smtClean="0"/>
              <a:t>жестових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• </a:t>
            </a:r>
            <a:r>
              <a:rPr lang="ru-RU" sz="2000" dirty="0" err="1" smtClean="0"/>
              <a:t>несамостійне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завдань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357166"/>
            <a:ext cx="72866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Обман</a:t>
            </a:r>
            <a:r>
              <a:rPr lang="ru-RU" sz="2000" dirty="0" smtClean="0"/>
              <a:t> – </a:t>
            </a:r>
            <a:r>
              <a:rPr lang="en-US" sz="2000" dirty="0" smtClean="0"/>
              <a:t>“</a:t>
            </a:r>
            <a:r>
              <a:rPr lang="ru-RU" sz="2000" dirty="0" err="1" smtClean="0"/>
              <a:t>надання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завідомо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неправдивої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освітньої</a:t>
            </a:r>
            <a:r>
              <a:rPr lang="ru-RU" sz="2000" dirty="0" smtClean="0"/>
              <a:t> (</a:t>
            </a:r>
            <a:r>
              <a:rPr lang="ru-RU" sz="2000" dirty="0" err="1" smtClean="0"/>
              <a:t>наукової</a:t>
            </a:r>
            <a:r>
              <a:rPr lang="ru-RU" sz="2000" dirty="0" smtClean="0"/>
              <a:t>, </a:t>
            </a:r>
            <a:r>
              <a:rPr lang="ru-RU" sz="2000" dirty="0" err="1" smtClean="0"/>
              <a:t>творчої</a:t>
            </a:r>
            <a:r>
              <a:rPr lang="ru-RU" sz="2000" dirty="0" smtClean="0"/>
              <a:t>)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процесу</a:t>
            </a:r>
            <a:r>
              <a:rPr lang="ru-RU" sz="2000" dirty="0" smtClean="0"/>
              <a:t>; формами обману </a:t>
            </a:r>
            <a:r>
              <a:rPr lang="ru-RU" sz="2000" dirty="0" err="1" smtClean="0"/>
              <a:t>є</a:t>
            </a:r>
            <a:r>
              <a:rPr lang="ru-RU" sz="2000" dirty="0" smtClean="0"/>
              <a:t>,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, </a:t>
            </a:r>
            <a:r>
              <a:rPr lang="ru-RU" sz="2000" dirty="0" err="1" smtClean="0"/>
              <a:t>академічний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плагіат</a:t>
            </a:r>
            <a:r>
              <a:rPr lang="ru-RU" sz="2000" dirty="0" smtClean="0"/>
              <a:t>, </a:t>
            </a:r>
            <a:r>
              <a:rPr lang="ru-RU" sz="2000" dirty="0" err="1" smtClean="0"/>
              <a:t>самоплагіат</a:t>
            </a:r>
            <a:r>
              <a:rPr lang="ru-RU" sz="2000" dirty="0" smtClean="0"/>
              <a:t>, </a:t>
            </a:r>
            <a:r>
              <a:rPr lang="ru-RU" sz="2000" dirty="0" err="1" smtClean="0"/>
              <a:t>фабрикація</a:t>
            </a:r>
            <a:r>
              <a:rPr lang="ru-RU" sz="2000" dirty="0" smtClean="0"/>
              <a:t>, </a:t>
            </a:r>
            <a:r>
              <a:rPr lang="ru-RU" sz="2000" dirty="0" err="1" smtClean="0"/>
              <a:t>фальсифікація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списування</a:t>
            </a:r>
            <a:r>
              <a:rPr lang="en-US" sz="2000" dirty="0" smtClean="0"/>
              <a:t>”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uk-UA" sz="2000" b="1" dirty="0" smtClean="0"/>
          </a:p>
          <a:p>
            <a:endParaRPr lang="en-US" sz="2000" b="1" dirty="0" smtClean="0"/>
          </a:p>
          <a:p>
            <a:r>
              <a:rPr lang="ru-RU" sz="2800" b="1" dirty="0" err="1" smtClean="0"/>
              <a:t>Хабарництво</a:t>
            </a:r>
            <a:r>
              <a:rPr lang="ru-RU" sz="2000" dirty="0" smtClean="0"/>
              <a:t> – </a:t>
            </a:r>
            <a:r>
              <a:rPr lang="en-US" sz="2000" dirty="0" smtClean="0"/>
              <a:t>“</a:t>
            </a:r>
            <a:r>
              <a:rPr lang="ru-RU" sz="2000" dirty="0" err="1" smtClean="0"/>
              <a:t>надання</a:t>
            </a:r>
            <a:r>
              <a:rPr lang="ru-RU" sz="2000" dirty="0" smtClean="0"/>
              <a:t> (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) </a:t>
            </a:r>
            <a:r>
              <a:rPr lang="ru-RU" sz="2000" dirty="0" err="1" smtClean="0"/>
              <a:t>учасником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процесу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пропозиція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надання</a:t>
            </a:r>
            <a:r>
              <a:rPr lang="ru-RU" sz="2000" dirty="0" smtClean="0"/>
              <a:t> (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) </a:t>
            </a:r>
            <a:r>
              <a:rPr lang="ru-RU" sz="2000" dirty="0" err="1" smtClean="0"/>
              <a:t>коштів</a:t>
            </a:r>
            <a:r>
              <a:rPr lang="ru-RU" sz="2000" dirty="0" smtClean="0"/>
              <a:t>, майна,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, </a:t>
            </a:r>
            <a:r>
              <a:rPr lang="ru-RU" sz="2000" dirty="0" err="1" smtClean="0"/>
              <a:t>пільг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будь-яких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благ </a:t>
            </a:r>
            <a:r>
              <a:rPr lang="ru-RU" sz="2000" dirty="0" err="1" smtClean="0"/>
              <a:t>матеріального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нематеріального</a:t>
            </a:r>
            <a:r>
              <a:rPr lang="ru-RU" sz="2000" dirty="0" smtClean="0"/>
              <a:t> характеру </a:t>
            </a:r>
            <a:r>
              <a:rPr lang="ru-RU" sz="2000" dirty="0" err="1" smtClean="0"/>
              <a:t>з</a:t>
            </a:r>
            <a:r>
              <a:rPr lang="ru-RU" sz="2000" dirty="0" smtClean="0"/>
              <a:t> метою 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неправомірної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переваги</a:t>
            </a:r>
            <a:r>
              <a:rPr lang="ru-RU" sz="2000" dirty="0" smtClean="0"/>
              <a:t> в </a:t>
            </a:r>
            <a:r>
              <a:rPr lang="ru-RU" sz="2000" dirty="0" err="1" smtClean="0"/>
              <a:t>освітньому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процесі</a:t>
            </a:r>
            <a:r>
              <a:rPr lang="en-US" sz="2000" dirty="0" smtClean="0"/>
              <a:t>”</a:t>
            </a:r>
            <a:r>
              <a:rPr lang="ru-RU" sz="2000" dirty="0" smtClean="0"/>
              <a:t> 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714356"/>
            <a:ext cx="735811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err="1" smtClean="0"/>
              <a:t>Академічний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плагіат</a:t>
            </a:r>
            <a:r>
              <a:rPr lang="ru-RU" sz="2800" b="1" dirty="0" smtClean="0"/>
              <a:t> </a:t>
            </a:r>
            <a:r>
              <a:rPr lang="ru-RU" sz="2000" dirty="0" smtClean="0"/>
              <a:t>– </a:t>
            </a:r>
            <a:r>
              <a:rPr lang="en-US" sz="2000" dirty="0" smtClean="0"/>
              <a:t>“</a:t>
            </a:r>
            <a:r>
              <a:rPr lang="ru-RU" sz="2000" dirty="0" err="1" smtClean="0"/>
              <a:t>оприлюднення</a:t>
            </a:r>
            <a:r>
              <a:rPr lang="ru-RU" sz="2000" dirty="0" smtClean="0"/>
              <a:t> (</a:t>
            </a:r>
            <a:r>
              <a:rPr lang="ru-RU" sz="2000" dirty="0" err="1" smtClean="0"/>
              <a:t>частково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повністю</a:t>
            </a:r>
            <a:r>
              <a:rPr lang="ru-RU" sz="2000" dirty="0" smtClean="0"/>
              <a:t>) </a:t>
            </a:r>
            <a:r>
              <a:rPr lang="ru-RU" sz="2000" dirty="0" err="1" smtClean="0"/>
              <a:t>наукових</a:t>
            </a:r>
            <a:r>
              <a:rPr lang="ru-RU" sz="2000" dirty="0" smtClean="0"/>
              <a:t> (</a:t>
            </a:r>
            <a:r>
              <a:rPr lang="ru-RU" sz="2000" dirty="0" err="1" smtClean="0"/>
              <a:t>творчих</a:t>
            </a:r>
            <a:r>
              <a:rPr lang="ru-RU" sz="2000" dirty="0" smtClean="0"/>
              <a:t>) </a:t>
            </a:r>
            <a:r>
              <a:rPr lang="ru-RU" sz="2000" dirty="0" err="1" smtClean="0"/>
              <a:t>результатів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отриманих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іншими</a:t>
            </a:r>
            <a:r>
              <a:rPr lang="ru-RU" sz="2000" dirty="0" smtClean="0"/>
              <a:t> особами, як </a:t>
            </a:r>
            <a:r>
              <a:rPr lang="ru-RU" sz="2000" dirty="0" err="1" smtClean="0"/>
              <a:t>результатів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дослідження</a:t>
            </a:r>
            <a:r>
              <a:rPr lang="ru-RU" sz="2000" dirty="0" smtClean="0"/>
              <a:t> (</a:t>
            </a:r>
            <a:r>
              <a:rPr lang="ru-RU" sz="2000" dirty="0" err="1" smtClean="0"/>
              <a:t>творчості</a:t>
            </a:r>
            <a:r>
              <a:rPr lang="ru-RU" sz="2000" dirty="0" smtClean="0"/>
              <a:t>) та/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опублікованих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текстів</a:t>
            </a:r>
            <a:r>
              <a:rPr lang="ru-RU" sz="2000" dirty="0" smtClean="0"/>
              <a:t> (</a:t>
            </a:r>
            <a:r>
              <a:rPr lang="ru-RU" sz="2000" dirty="0" err="1" smtClean="0"/>
              <a:t>оприлюднених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)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авторів</a:t>
            </a:r>
            <a:r>
              <a:rPr lang="ru-RU" sz="2000" dirty="0" smtClean="0"/>
              <a:t> без </a:t>
            </a:r>
            <a:r>
              <a:rPr lang="ru-RU" sz="2000" dirty="0" err="1" smtClean="0"/>
              <a:t>зазначення</a:t>
            </a:r>
            <a:r>
              <a:rPr lang="ru-RU" sz="2000" dirty="0" smtClean="0"/>
              <a:t> авторства</a:t>
            </a:r>
            <a:r>
              <a:rPr lang="en-US" sz="2000" dirty="0" smtClean="0"/>
              <a:t>”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 </a:t>
            </a:r>
          </a:p>
          <a:p>
            <a:endParaRPr lang="en-US" sz="2000" b="1" dirty="0" smtClean="0"/>
          </a:p>
          <a:p>
            <a:r>
              <a:rPr lang="ru-RU" sz="2800" b="1" dirty="0" err="1" smtClean="0"/>
              <a:t>Плагіат</a:t>
            </a:r>
            <a:r>
              <a:rPr lang="ru-RU" sz="2000" dirty="0" smtClean="0"/>
              <a:t>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форма </a:t>
            </a:r>
            <a:r>
              <a:rPr lang="ru-RU" sz="2000" dirty="0" err="1" smtClean="0"/>
              <a:t>шахрайства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академічного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правопорушення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замовлених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робіт</a:t>
            </a:r>
            <a:r>
              <a:rPr lang="ru-RU" sz="2000" dirty="0" smtClean="0"/>
              <a:t> (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en-US" sz="2000" dirty="0" smtClean="0"/>
              <a:t>“</a:t>
            </a:r>
            <a:r>
              <a:rPr lang="ru-RU" sz="2000" dirty="0" smtClean="0"/>
              <a:t>обман за угодою</a:t>
            </a:r>
            <a:r>
              <a:rPr lang="en-US" sz="2000" dirty="0" smtClean="0"/>
              <a:t>”</a:t>
            </a:r>
            <a:r>
              <a:rPr lang="ru-RU" sz="2000" dirty="0" smtClean="0"/>
              <a:t>)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специфічним</a:t>
            </a:r>
            <a:r>
              <a:rPr lang="ru-RU" sz="2000" dirty="0" smtClean="0"/>
              <a:t> типом </a:t>
            </a:r>
            <a:r>
              <a:rPr lang="ru-RU" sz="2000" dirty="0" err="1" smtClean="0"/>
              <a:t>плагіату</a:t>
            </a:r>
            <a:r>
              <a:rPr lang="ru-RU" sz="2000" dirty="0" smtClean="0"/>
              <a:t>, коли особа </a:t>
            </a:r>
            <a:r>
              <a:rPr lang="ru-RU" sz="2000" dirty="0" err="1" smtClean="0"/>
              <a:t>наймає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третю</a:t>
            </a:r>
            <a:r>
              <a:rPr lang="ru-RU" sz="2000" dirty="0" smtClean="0"/>
              <a:t> сторону для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завдання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певну</a:t>
            </a:r>
            <a:r>
              <a:rPr lang="ru-RU" sz="2000" dirty="0" smtClean="0"/>
              <a:t> оплату, а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подає</a:t>
            </a:r>
            <a:r>
              <a:rPr lang="ru-RU" sz="2000" dirty="0" smtClean="0"/>
              <a:t> </a:t>
            </a:r>
            <a:r>
              <a:rPr lang="ru-RU" sz="2000" dirty="0" err="1" smtClean="0"/>
              <a:t>таку</a:t>
            </a:r>
            <a:r>
              <a:rPr lang="ru-RU" sz="2000" dirty="0" smtClean="0"/>
              <a:t> роботу як свою </a:t>
            </a:r>
            <a:r>
              <a:rPr lang="ru-RU" sz="2000" dirty="0" err="1" smtClean="0"/>
              <a:t>власну</a:t>
            </a:r>
            <a:r>
              <a:rPr lang="ru-RU" sz="2000" dirty="0" smtClean="0"/>
              <a:t>. 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7"/>
            <a:ext cx="742955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Найрейтинговіші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розрізняють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різновиди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плагіату</a:t>
            </a:r>
            <a:r>
              <a:rPr lang="ru-RU" sz="2000" dirty="0" smtClean="0"/>
              <a:t>:</a:t>
            </a:r>
          </a:p>
          <a:p>
            <a:endParaRPr lang="en-US" sz="2000" dirty="0" smtClean="0"/>
          </a:p>
          <a:p>
            <a:r>
              <a:rPr lang="ru-RU" sz="2000" dirty="0" smtClean="0"/>
              <a:t>• </a:t>
            </a:r>
            <a:r>
              <a:rPr lang="ru-RU" sz="2000" dirty="0" err="1" smtClean="0"/>
              <a:t>дослівне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запозичення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текстових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фрагментів</a:t>
            </a:r>
            <a:r>
              <a:rPr lang="ru-RU" sz="2000" dirty="0" smtClean="0"/>
              <a:t> без </a:t>
            </a:r>
            <a:r>
              <a:rPr lang="ru-RU" sz="2000" dirty="0" err="1" smtClean="0"/>
              <a:t>оформлення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як цитат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посиланням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джерело</a:t>
            </a:r>
            <a:r>
              <a:rPr lang="ru-RU" sz="2000" dirty="0" smtClean="0"/>
              <a:t>;</a:t>
            </a:r>
          </a:p>
          <a:p>
            <a:endParaRPr lang="en-US" sz="2000" dirty="0" smtClean="0"/>
          </a:p>
          <a:p>
            <a:r>
              <a:rPr lang="ru-RU" sz="2000" dirty="0" smtClean="0"/>
              <a:t> •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інформації</a:t>
            </a:r>
            <a:r>
              <a:rPr lang="ru-RU" sz="2000" dirty="0" smtClean="0"/>
              <a:t> (</a:t>
            </a:r>
            <a:r>
              <a:rPr lang="ru-RU" sz="2000" dirty="0" err="1" smtClean="0"/>
              <a:t>факти</a:t>
            </a:r>
            <a:r>
              <a:rPr lang="ru-RU" sz="2000" dirty="0" smtClean="0"/>
              <a:t>, </a:t>
            </a:r>
            <a:r>
              <a:rPr lang="ru-RU" sz="2000" dirty="0" err="1" smtClean="0"/>
              <a:t>ідеї</a:t>
            </a:r>
            <a:r>
              <a:rPr lang="ru-RU" sz="2000" dirty="0" smtClean="0"/>
              <a:t>, </a:t>
            </a:r>
            <a:r>
              <a:rPr lang="ru-RU" sz="2000" dirty="0" err="1" smtClean="0"/>
              <a:t>формули</a:t>
            </a:r>
            <a:r>
              <a:rPr lang="ru-RU" sz="2000" dirty="0" smtClean="0"/>
              <a:t>, </a:t>
            </a:r>
            <a:r>
              <a:rPr lang="ru-RU" sz="2000" dirty="0" err="1" smtClean="0"/>
              <a:t>числові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)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 без </a:t>
            </a:r>
            <a:r>
              <a:rPr lang="ru-RU" sz="2000" dirty="0" err="1" smtClean="0"/>
              <a:t>посилання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джерело</a:t>
            </a:r>
            <a:r>
              <a:rPr lang="ru-RU" sz="2000" dirty="0" smtClean="0"/>
              <a:t>; </a:t>
            </a:r>
            <a:endParaRPr lang="en-US" sz="2000" dirty="0" smtClean="0"/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 smtClean="0"/>
              <a:t>перефразування</a:t>
            </a:r>
            <a:r>
              <a:rPr lang="ru-RU" sz="2000" dirty="0" smtClean="0"/>
              <a:t> тексту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 у форму,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близькою</a:t>
            </a:r>
            <a:r>
              <a:rPr lang="ru-RU" sz="2000" dirty="0" smtClean="0"/>
              <a:t> до </a:t>
            </a:r>
            <a:r>
              <a:rPr lang="ru-RU" sz="2000" dirty="0" err="1" smtClean="0"/>
              <a:t>оригінального</a:t>
            </a:r>
            <a:r>
              <a:rPr lang="ru-RU" sz="2000" dirty="0" smtClean="0"/>
              <a:t> тексту;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 smtClean="0"/>
              <a:t>академічний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плагіат</a:t>
            </a:r>
            <a:r>
              <a:rPr lang="ru-RU" sz="2000" dirty="0" smtClean="0"/>
              <a:t> не </a:t>
            </a:r>
            <a:r>
              <a:rPr lang="ru-RU" sz="2000" dirty="0" err="1" smtClean="0"/>
              <a:t>тотожний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порушенню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авторського</a:t>
            </a:r>
            <a:r>
              <a:rPr lang="ru-RU" sz="2000" dirty="0" smtClean="0"/>
              <a:t> права як </a:t>
            </a:r>
            <a:r>
              <a:rPr lang="ru-RU" sz="2000" dirty="0" err="1" smtClean="0"/>
              <a:t>різновиду</a:t>
            </a:r>
            <a:r>
              <a:rPr lang="ru-RU" sz="2000" dirty="0" smtClean="0"/>
              <a:t> права </a:t>
            </a:r>
            <a:r>
              <a:rPr lang="ru-RU" sz="2000" dirty="0" err="1" smtClean="0"/>
              <a:t>інтелектуальної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власності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r>
              <a:rPr lang="ru-RU" sz="2000" dirty="0" err="1" smtClean="0"/>
              <a:t>Академічний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плагіат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порушенням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етичних</a:t>
            </a:r>
            <a:r>
              <a:rPr lang="ru-RU" sz="2000" dirty="0" smtClean="0"/>
              <a:t> норм </a:t>
            </a:r>
            <a:r>
              <a:rPr lang="ru-RU" sz="2000" dirty="0" err="1" smtClean="0"/>
              <a:t>академічної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спільноти</a:t>
            </a:r>
            <a:r>
              <a:rPr lang="ru-RU" sz="2000" dirty="0" smtClean="0"/>
              <a:t>, а </a:t>
            </a:r>
            <a:r>
              <a:rPr lang="ru-RU" sz="2000" dirty="0" err="1" smtClean="0"/>
              <a:t>порушення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авторського</a:t>
            </a:r>
            <a:r>
              <a:rPr lang="ru-RU" sz="2000" dirty="0" smtClean="0"/>
              <a:t> права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правопорушення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відповідальність</a:t>
            </a:r>
            <a:r>
              <a:rPr lang="ru-RU" sz="2000" dirty="0" smtClean="0"/>
              <a:t> за яке </a:t>
            </a:r>
            <a:r>
              <a:rPr lang="ru-RU" sz="2000" dirty="0" err="1" smtClean="0"/>
              <a:t>передбачена</a:t>
            </a:r>
            <a:r>
              <a:rPr lang="ru-RU" sz="2000" dirty="0" smtClean="0"/>
              <a:t> </a:t>
            </a:r>
            <a:r>
              <a:rPr lang="ru-RU" sz="2000" dirty="0" err="1" smtClean="0"/>
              <a:t>Цивільним</a:t>
            </a:r>
            <a:r>
              <a:rPr lang="ru-RU" sz="2000" dirty="0" smtClean="0"/>
              <a:t> кодексом </a:t>
            </a:r>
            <a:r>
              <a:rPr lang="ru-RU" sz="2000" dirty="0" err="1" smtClean="0"/>
              <a:t>України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14356"/>
            <a:ext cx="79296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типовими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помилками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цитування</a:t>
            </a:r>
            <a:r>
              <a:rPr lang="ru-RU" sz="2000" dirty="0" smtClean="0"/>
              <a:t> є: </a:t>
            </a:r>
          </a:p>
          <a:p>
            <a:endParaRPr lang="en-US" sz="2000" dirty="0" smtClean="0"/>
          </a:p>
          <a:p>
            <a:r>
              <a:rPr lang="ru-RU" sz="2000" dirty="0" smtClean="0"/>
              <a:t>а) </a:t>
            </a:r>
            <a:r>
              <a:rPr lang="ru-RU" sz="2000" dirty="0" err="1" smtClean="0"/>
              <a:t>відсутність</a:t>
            </a:r>
            <a:r>
              <a:rPr lang="ru-RU" sz="2000" dirty="0" smtClean="0"/>
              <a:t> лапок при </a:t>
            </a:r>
            <a:r>
              <a:rPr lang="ru-RU" sz="2000" dirty="0" err="1" smtClean="0"/>
              <a:t>використанні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текстових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фрагментів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запозичених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</a:t>
            </a:r>
            <a:r>
              <a:rPr lang="ru-RU" sz="2000" dirty="0" smtClean="0"/>
              <a:t>, за </a:t>
            </a:r>
            <a:r>
              <a:rPr lang="ru-RU" sz="2000" dirty="0" err="1" smtClean="0"/>
              <a:t>наявності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коректного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посилання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джерело</a:t>
            </a:r>
            <a:r>
              <a:rPr lang="ru-RU" sz="2000" dirty="0" smtClean="0"/>
              <a:t>;</a:t>
            </a:r>
          </a:p>
          <a:p>
            <a:endParaRPr lang="en-US" sz="2000" dirty="0" smtClean="0"/>
          </a:p>
          <a:p>
            <a:r>
              <a:rPr lang="ru-RU" sz="2000" dirty="0" smtClean="0"/>
              <a:t> б) </a:t>
            </a:r>
            <a:r>
              <a:rPr lang="ru-RU" sz="2000" dirty="0" err="1" smtClean="0"/>
              <a:t>посилання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інше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джерело</a:t>
            </a:r>
            <a:r>
              <a:rPr lang="ru-RU" sz="2000" dirty="0" smtClean="0"/>
              <a:t>; </a:t>
            </a:r>
          </a:p>
          <a:p>
            <a:endParaRPr lang="en-US" sz="2000" dirty="0" smtClean="0"/>
          </a:p>
          <a:p>
            <a:r>
              <a:rPr lang="ru-RU" sz="2000" dirty="0" smtClean="0"/>
              <a:t>в) </a:t>
            </a:r>
            <a:r>
              <a:rPr lang="ru-RU" sz="2000" dirty="0" err="1" smtClean="0"/>
              <a:t>неправильне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оформлення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посилання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ускладнює</a:t>
            </a:r>
            <a:r>
              <a:rPr lang="ru-RU" sz="2000" dirty="0" smtClean="0"/>
              <a:t> </a:t>
            </a:r>
            <a:r>
              <a:rPr lang="ru-RU" sz="2000" dirty="0" err="1" smtClean="0"/>
              <a:t>пошук</a:t>
            </a:r>
            <a:r>
              <a:rPr lang="ru-RU" sz="2000" dirty="0" smtClean="0"/>
              <a:t>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480"/>
            <a:ext cx="74295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Самоплагіат</a:t>
            </a:r>
            <a:r>
              <a:rPr lang="ru-RU" sz="3200" b="1" dirty="0" smtClean="0"/>
              <a:t> </a:t>
            </a:r>
            <a:r>
              <a:rPr lang="ru-RU" sz="2000" dirty="0" smtClean="0"/>
              <a:t>– </a:t>
            </a:r>
            <a:r>
              <a:rPr lang="en-US" sz="2000" dirty="0" smtClean="0"/>
              <a:t>“</a:t>
            </a:r>
            <a:r>
              <a:rPr lang="ru-RU" sz="2000" dirty="0" err="1" smtClean="0"/>
              <a:t>оприлюднення</a:t>
            </a:r>
            <a:r>
              <a:rPr lang="ru-RU" sz="2000" dirty="0" smtClean="0"/>
              <a:t> (</a:t>
            </a:r>
            <a:r>
              <a:rPr lang="ru-RU" sz="2000" dirty="0" err="1" smtClean="0"/>
              <a:t>частково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повністю</a:t>
            </a:r>
            <a:r>
              <a:rPr lang="ru-RU" sz="2000" dirty="0" smtClean="0"/>
              <a:t>) </a:t>
            </a:r>
            <a:r>
              <a:rPr lang="ru-RU" sz="2000" dirty="0" err="1" smtClean="0"/>
              <a:t>власних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раніше</a:t>
            </a:r>
            <a:r>
              <a:rPr lang="ru-RU" sz="2000" dirty="0" smtClean="0"/>
              <a:t> </a:t>
            </a:r>
            <a:r>
              <a:rPr lang="ru-RU" sz="2000" dirty="0" err="1" smtClean="0"/>
              <a:t>опублікованих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результатів</a:t>
            </a:r>
            <a:r>
              <a:rPr lang="ru-RU" sz="2000" dirty="0" smtClean="0"/>
              <a:t> як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результатів</a:t>
            </a:r>
            <a:r>
              <a:rPr lang="en-US" sz="2000" dirty="0" smtClean="0"/>
              <a:t>”</a:t>
            </a:r>
            <a:r>
              <a:rPr lang="ru-RU" sz="2000" dirty="0" smtClean="0"/>
              <a:t>.</a:t>
            </a:r>
          </a:p>
          <a:p>
            <a:endParaRPr lang="uk-UA" sz="2000" b="1" dirty="0" smtClean="0"/>
          </a:p>
          <a:p>
            <a:endParaRPr lang="ru-RU" sz="2000" b="1" dirty="0" smtClean="0"/>
          </a:p>
          <a:p>
            <a:r>
              <a:rPr lang="ru-RU" sz="2800" b="1" dirty="0" err="1" smtClean="0"/>
              <a:t>Фабрикація</a:t>
            </a:r>
            <a:r>
              <a:rPr lang="ru-RU" sz="2800" b="1" dirty="0" smtClean="0"/>
              <a:t> </a:t>
            </a:r>
            <a:r>
              <a:rPr lang="ru-RU" sz="2000" dirty="0" smtClean="0"/>
              <a:t>– </a:t>
            </a:r>
            <a:r>
              <a:rPr lang="en-US" sz="2000" dirty="0" smtClean="0"/>
              <a:t>“</a:t>
            </a:r>
            <a:r>
              <a:rPr lang="ru-RU" sz="2000" dirty="0" err="1" smtClean="0"/>
              <a:t>вигадування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фактів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використовуються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освітньому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процесі</a:t>
            </a:r>
            <a:r>
              <a:rPr lang="en-US" sz="2000" dirty="0" smtClean="0"/>
              <a:t>“</a:t>
            </a:r>
            <a:r>
              <a:rPr lang="ru-RU" sz="2000" dirty="0" smtClean="0"/>
              <a:t> .</a:t>
            </a:r>
          </a:p>
          <a:p>
            <a:endParaRPr lang="uk-UA" sz="2000" b="1" dirty="0" smtClean="0"/>
          </a:p>
          <a:p>
            <a:endParaRPr lang="ru-RU" sz="2000" b="1" dirty="0" smtClean="0"/>
          </a:p>
          <a:p>
            <a:r>
              <a:rPr lang="ru-RU" sz="2800" b="1" dirty="0" err="1" smtClean="0"/>
              <a:t>Фальсифікація</a:t>
            </a:r>
            <a:r>
              <a:rPr lang="ru-RU" sz="2000" dirty="0" smtClean="0"/>
              <a:t> </a:t>
            </a:r>
            <a:r>
              <a:rPr lang="en-US" sz="2000" dirty="0" smtClean="0"/>
              <a:t> </a:t>
            </a:r>
            <a:r>
              <a:rPr lang="ru-RU" sz="2000" dirty="0" smtClean="0"/>
              <a:t>– </a:t>
            </a:r>
            <a:r>
              <a:rPr lang="en-US" sz="2000" dirty="0" smtClean="0"/>
              <a:t>“</a:t>
            </a:r>
            <a:r>
              <a:rPr lang="ru-RU" sz="2000" dirty="0" err="1" smtClean="0"/>
              <a:t>свідома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зміна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модифікація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</a:t>
            </a:r>
            <a:r>
              <a:rPr lang="ru-RU" sz="2000" dirty="0" err="1" smtClean="0"/>
              <a:t>наявних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стосуються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процесу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досліджень</a:t>
            </a:r>
            <a:r>
              <a:rPr lang="en-US" sz="2000" dirty="0" smtClean="0"/>
              <a:t>”</a:t>
            </a:r>
            <a:r>
              <a:rPr lang="ru-RU" sz="2000" dirty="0" smtClean="0"/>
              <a:t> 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428604"/>
            <a:ext cx="3857652" cy="143112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err="1" smtClean="0"/>
              <a:t>Академічна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відповідальність</a:t>
            </a:r>
            <a:r>
              <a:rPr lang="ru-RU" sz="9600" b="1" dirty="0" smtClean="0"/>
              <a:t> 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smtClean="0"/>
              <a:t>за </a:t>
            </a:r>
            <a:r>
              <a:rPr lang="ru-RU" sz="9600" b="1" dirty="0" err="1" smtClean="0"/>
              <a:t>порушення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академічної</a:t>
            </a:r>
            <a:r>
              <a:rPr lang="ru-RU" sz="9600" b="1" dirty="0" smtClean="0"/>
              <a:t> </a:t>
            </a:r>
          </a:p>
          <a:p>
            <a:pPr>
              <a:buNone/>
            </a:pPr>
            <a:r>
              <a:rPr lang="ru-RU" sz="9600" b="1" dirty="0" err="1" smtClean="0"/>
              <a:t>доброчесності</a:t>
            </a:r>
            <a:r>
              <a:rPr lang="ru-RU" sz="9600" b="1" dirty="0" smtClean="0"/>
              <a:t> </a:t>
            </a:r>
          </a:p>
          <a:p>
            <a:pPr>
              <a:buNone/>
            </a:pPr>
            <a:r>
              <a:rPr lang="ru-RU" sz="9600" b="1" dirty="0" smtClean="0"/>
              <a:t>   </a:t>
            </a:r>
            <a:r>
              <a:rPr lang="ru-RU" sz="9600" b="1" dirty="0" err="1" smtClean="0"/>
              <a:t>здобувачів</a:t>
            </a:r>
            <a:r>
              <a:rPr lang="ru-RU" sz="9600" b="1" dirty="0" smtClean="0"/>
              <a:t> </a:t>
            </a:r>
            <a:endParaRPr lang="ru-RU" sz="9600" b="1" dirty="0" smtClean="0"/>
          </a:p>
          <a:p>
            <a:pPr>
              <a:buNone/>
            </a:pPr>
            <a:r>
              <a:rPr lang="ru-RU" sz="9600" b="1" dirty="0" err="1" smtClean="0"/>
              <a:t>освіти</a:t>
            </a:r>
            <a:r>
              <a:rPr lang="ru-RU" sz="9600" b="1" dirty="0" smtClean="0"/>
              <a:t>: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928662" y="1428736"/>
          <a:ext cx="7572428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357166"/>
            <a:ext cx="534801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74771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6715172" cy="461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857760"/>
            <a:ext cx="6622086" cy="69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714356"/>
            <a:ext cx="764386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Академічна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доброчесність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сукупність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етичних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принципів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визначених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законом правил,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якими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мають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керуватися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учасники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освітнього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час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викладання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провадження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наукової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творчої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метою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забезпечення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довіри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результатів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та/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творчих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досягнень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500570"/>
            <a:ext cx="2956155" cy="182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7929618" cy="29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774601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7786742" cy="298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7439622" cy="529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000240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uk-UA" sz="1600" dirty="0" smtClean="0">
                <a:hlinkClick r:id="rId2"/>
              </a:rPr>
              <a:t> </a:t>
            </a:r>
            <a:r>
              <a:rPr lang="en-US" sz="1600" dirty="0" smtClean="0">
                <a:solidFill>
                  <a:srgbClr val="7030A0"/>
                </a:solidFill>
                <a:hlinkClick r:id="rId2"/>
              </a:rPr>
              <a:t>https://drive.google.com/file/d/1EzBsehqERCEzxJwWe-rz6_eTUFUBGv4o/view</a:t>
            </a:r>
            <a:endParaRPr lang="uk-UA" sz="1600" dirty="0" smtClean="0">
              <a:solidFill>
                <a:srgbClr val="7030A0"/>
              </a:solidFill>
              <a:hlinkClick r:id="rId2"/>
            </a:endParaRPr>
          </a:p>
          <a:p>
            <a:pPr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hlinkClick r:id="rId2"/>
              </a:rPr>
              <a:t>https://drive.google.com/file/d/1CB4AIMVXSAykF_CepI-k98GPc9E8KznQ/view</a:t>
            </a:r>
            <a:endParaRPr lang="uk-UA" sz="1600" dirty="0" smtClean="0">
              <a:solidFill>
                <a:srgbClr val="7030A0"/>
              </a:solidFill>
            </a:endParaRPr>
          </a:p>
          <a:p>
            <a:r>
              <a:rPr lang="uk-UA" sz="1600" dirty="0" smtClean="0">
                <a:solidFill>
                  <a:srgbClr val="7030A0"/>
                </a:solidFill>
              </a:rPr>
              <a:t>3. </a:t>
            </a:r>
            <a:r>
              <a:rPr lang="en-US" sz="1600" dirty="0" smtClean="0">
                <a:solidFill>
                  <a:srgbClr val="7030A0"/>
                </a:solidFill>
                <a:hlinkClick r:id="rId3"/>
              </a:rPr>
              <a:t>http://lib.znau.edu.ua/jirbis2/</a:t>
            </a:r>
            <a:r>
              <a:rPr lang="uk-UA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index.php?option</a:t>
            </a:r>
            <a:r>
              <a:rPr lang="en-US" sz="1600" dirty="0" smtClean="0">
                <a:solidFill>
                  <a:srgbClr val="7030A0"/>
                </a:solidFill>
              </a:rPr>
              <a:t>=</a:t>
            </a:r>
            <a:r>
              <a:rPr lang="en-US" sz="1600" dirty="0" err="1" smtClean="0">
                <a:solidFill>
                  <a:srgbClr val="7030A0"/>
                </a:solidFill>
              </a:rPr>
              <a:t>com_content&amp;view</a:t>
            </a:r>
            <a:r>
              <a:rPr lang="en-US" sz="1600" dirty="0" smtClean="0">
                <a:solidFill>
                  <a:srgbClr val="7030A0"/>
                </a:solidFill>
              </a:rPr>
              <a:t>=</a:t>
            </a:r>
            <a:r>
              <a:rPr lang="en-US" sz="1600" dirty="0" err="1" smtClean="0">
                <a:solidFill>
                  <a:srgbClr val="7030A0"/>
                </a:solidFill>
              </a:rPr>
              <a:t>article&amp;id</a:t>
            </a:r>
            <a:r>
              <a:rPr lang="en-US" sz="1600" dirty="0" smtClean="0">
                <a:solidFill>
                  <a:srgbClr val="7030A0"/>
                </a:solidFill>
              </a:rPr>
              <a:t>=</a:t>
            </a:r>
            <a:endParaRPr lang="uk-UA" sz="1600" dirty="0" smtClean="0">
              <a:solidFill>
                <a:srgbClr val="7030A0"/>
              </a:solidFill>
            </a:endParaRPr>
          </a:p>
          <a:p>
            <a:r>
              <a:rPr lang="uk-UA" sz="1600" dirty="0" smtClean="0">
                <a:solidFill>
                  <a:srgbClr val="7030A0"/>
                </a:solidFill>
              </a:rPr>
              <a:t>    </a:t>
            </a:r>
            <a:r>
              <a:rPr lang="en-US" sz="1600" dirty="0" smtClean="0">
                <a:solidFill>
                  <a:srgbClr val="7030A0"/>
                </a:solidFill>
              </a:rPr>
              <a:t>402:tsituvannya-pravila-oformlennya&amp;catid=2:static</a:t>
            </a:r>
            <a:r>
              <a:rPr lang="uk-UA" sz="1600" dirty="0" smtClean="0">
                <a:solidFill>
                  <a:srgbClr val="7030A0"/>
                </a:solidFill>
              </a:rPr>
              <a:t>1. </a:t>
            </a:r>
          </a:p>
          <a:p>
            <a:r>
              <a:rPr lang="uk-UA" sz="1600" dirty="0" smtClean="0">
                <a:solidFill>
                  <a:srgbClr val="7030A0"/>
                </a:solidFill>
              </a:rPr>
              <a:t>4. </a:t>
            </a:r>
            <a:r>
              <a:rPr lang="en-US" sz="1600" dirty="0" smtClean="0">
                <a:solidFill>
                  <a:srgbClr val="7030A0"/>
                </a:solidFill>
                <a:hlinkClick r:id="rId4"/>
              </a:rPr>
              <a:t>https://lntu.edu.ua/uk/akademichna-dobrochesnist</a:t>
            </a:r>
            <a:r>
              <a:rPr lang="uk-UA" sz="16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uk-UA" sz="1600" dirty="0" smtClean="0">
                <a:solidFill>
                  <a:srgbClr val="7030A0"/>
                </a:solidFill>
              </a:rPr>
              <a:t>5. </a:t>
            </a:r>
            <a:r>
              <a:rPr lang="en-US" sz="1600" dirty="0" smtClean="0">
                <a:solidFill>
                  <a:srgbClr val="7030A0"/>
                </a:solidFill>
                <a:hlinkClick r:id="rId5"/>
              </a:rPr>
              <a:t>https://poltavaschool27.pp.ua/akademichna-dobrochesnist/</a:t>
            </a:r>
            <a:r>
              <a:rPr lang="uk-UA" sz="1600" dirty="0" smtClean="0">
                <a:solidFill>
                  <a:srgbClr val="7030A0"/>
                </a:solidFill>
              </a:rPr>
              <a:t> </a:t>
            </a:r>
          </a:p>
          <a:p>
            <a:pPr marL="342900" indent="-342900">
              <a:buAutoNum type="arabicPeriod" startAt="6"/>
            </a:pPr>
            <a:r>
              <a:rPr lang="en-US" sz="1600" dirty="0" smtClean="0">
                <a:solidFill>
                  <a:srgbClr val="7030A0"/>
                </a:solidFill>
                <a:hlinkClick r:id="rId6"/>
              </a:rPr>
              <a:t>https://wiki.legalaid.gov.ua/index.php</a:t>
            </a:r>
            <a:r>
              <a:rPr lang="uk-UA" sz="1600" dirty="0" smtClean="0">
                <a:solidFill>
                  <a:srgbClr val="7030A0"/>
                </a:solidFill>
              </a:rPr>
              <a:t> </a:t>
            </a:r>
          </a:p>
          <a:p>
            <a:pPr marL="342900" indent="-342900">
              <a:buAutoNum type="arabicPeriod" startAt="6"/>
            </a:pPr>
            <a:r>
              <a:rPr lang="en-US" sz="1600" dirty="0" smtClean="0">
                <a:solidFill>
                  <a:srgbClr val="7030A0"/>
                </a:solidFill>
              </a:rPr>
              <a:t>https://www.chnu.edu.ua/universytet/vazhlyvo/akademichna-dobrochesnist/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5517" y="4572008"/>
            <a:ext cx="4218483" cy="210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4786346" cy="6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209131"/>
            <a:ext cx="1580811" cy="145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79533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78867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429132"/>
            <a:ext cx="3885607" cy="211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422" y="357166"/>
            <a:ext cx="487898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285728"/>
            <a:ext cx="75724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    </a:t>
            </a:r>
            <a:r>
              <a:rPr lang="ru-RU" sz="2000" dirty="0" err="1" smtClean="0"/>
              <a:t>Чернівецький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Юрія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Федьковича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належить</a:t>
            </a:r>
            <a:r>
              <a:rPr lang="ru-RU" sz="2000" dirty="0" smtClean="0"/>
              <a:t> до перших </a:t>
            </a:r>
            <a:r>
              <a:rPr lang="ru-RU" sz="2000" dirty="0" err="1" smtClean="0"/>
              <a:t>п'яти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постали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землях.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разом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Львівським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університетом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Івана</a:t>
            </a:r>
            <a:r>
              <a:rPr lang="ru-RU" sz="2000" dirty="0" smtClean="0"/>
              <a:t> Франка </a:t>
            </a:r>
            <a:r>
              <a:rPr lang="ru-RU" sz="2000" dirty="0" err="1" smtClean="0"/>
              <a:t>виокремлюється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своїми</a:t>
            </a:r>
            <a:r>
              <a:rPr lang="ru-RU" sz="2000" dirty="0" smtClean="0"/>
              <a:t> </a:t>
            </a:r>
            <a:r>
              <a:rPr lang="ru-RU" sz="2000" dirty="0" err="1" smtClean="0"/>
              <a:t>суто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європейськими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витоками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такими ж </a:t>
            </a:r>
            <a:r>
              <a:rPr lang="ru-RU" sz="2000" dirty="0" err="1" smtClean="0"/>
              <a:t>традиціями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цінностями</a:t>
            </a:r>
            <a:r>
              <a:rPr lang="ru-RU" sz="2000" dirty="0" smtClean="0"/>
              <a:t>. </a:t>
            </a:r>
            <a:r>
              <a:rPr lang="ru-RU" sz="2000" dirty="0" err="1" smtClean="0"/>
              <a:t>Однією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таких </a:t>
            </a:r>
            <a:r>
              <a:rPr lang="ru-RU" sz="2000" dirty="0" err="1" smtClean="0"/>
              <a:t>основоположних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цінностей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європейська</a:t>
            </a:r>
            <a:r>
              <a:rPr lang="ru-RU" sz="2000" dirty="0" smtClean="0"/>
              <a:t> парадигма </a:t>
            </a:r>
            <a:r>
              <a:rPr lang="ru-RU" sz="2000" dirty="0" err="1" smtClean="0"/>
              <a:t>академічної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доброчесності</a:t>
            </a:r>
            <a:r>
              <a:rPr lang="ru-RU" sz="2000" dirty="0" smtClean="0"/>
              <a:t>. </a:t>
            </a:r>
          </a:p>
          <a:p>
            <a:pPr algn="just"/>
            <a:r>
              <a:rPr lang="en-US" sz="2000" dirty="0" smtClean="0"/>
              <a:t>    </a:t>
            </a:r>
            <a:r>
              <a:rPr lang="ru-RU" sz="2000" dirty="0" smtClean="0"/>
              <a:t>В </a:t>
            </a:r>
            <a:r>
              <a:rPr lang="ru-RU" sz="2000" dirty="0" err="1" smtClean="0"/>
              <a:t>сучасних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ця</a:t>
            </a:r>
            <a:r>
              <a:rPr lang="ru-RU" sz="2000" dirty="0" smtClean="0"/>
              <a:t> парадигма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стисло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викладена</a:t>
            </a:r>
            <a:r>
              <a:rPr lang="ru-RU" sz="2000" dirty="0" smtClean="0"/>
              <a:t> у </a:t>
            </a:r>
            <a:r>
              <a:rPr lang="ru-RU" sz="2000" dirty="0" err="1" smtClean="0"/>
              <a:t>публікації</a:t>
            </a:r>
            <a:r>
              <a:rPr lang="ru-RU" sz="2000" dirty="0" smtClean="0"/>
              <a:t> Ради </a:t>
            </a:r>
            <a:r>
              <a:rPr lang="ru-RU" sz="2000" dirty="0" err="1" smtClean="0"/>
              <a:t>Європи</a:t>
            </a:r>
            <a:r>
              <a:rPr lang="ru-RU" sz="2000" dirty="0" smtClean="0"/>
              <a:t> </a:t>
            </a:r>
            <a:r>
              <a:rPr lang="en-US" sz="2000" dirty="0" smtClean="0"/>
              <a:t>“</a:t>
            </a:r>
            <a:r>
              <a:rPr lang="ru-RU" sz="2000" dirty="0" err="1" smtClean="0"/>
              <a:t>Етична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поведінка</a:t>
            </a:r>
            <a:r>
              <a:rPr lang="ru-RU" sz="2000" dirty="0" smtClean="0"/>
              <a:t> </a:t>
            </a:r>
            <a:r>
              <a:rPr lang="ru-RU" sz="2000" dirty="0" err="1" smtClean="0"/>
              <a:t>учасників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процесу</a:t>
            </a:r>
            <a:r>
              <a:rPr lang="en-US" sz="2000" dirty="0" smtClean="0"/>
              <a:t>”</a:t>
            </a:r>
            <a:r>
              <a:rPr lang="ru-RU" sz="2000" dirty="0" smtClean="0"/>
              <a:t>.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автори</a:t>
            </a:r>
            <a:r>
              <a:rPr lang="ru-RU" sz="2000" dirty="0" smtClean="0"/>
              <a:t> </a:t>
            </a:r>
            <a:r>
              <a:rPr lang="ru-RU" sz="2000" dirty="0" err="1" smtClean="0"/>
              <a:t>вдало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об'єднали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ідеї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положення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міжнародних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документів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тією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іншою</a:t>
            </a:r>
            <a:r>
              <a:rPr lang="ru-RU" sz="2000" dirty="0" smtClean="0"/>
              <a:t> </a:t>
            </a:r>
            <a:r>
              <a:rPr lang="ru-RU" sz="2000" dirty="0" err="1" smtClean="0"/>
              <a:t>мірою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окреслюють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поняття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етичних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принципів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вищій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науці</a:t>
            </a:r>
            <a:r>
              <a:rPr lang="ru-RU" sz="2000" dirty="0" smtClean="0"/>
              <a:t>. </a:t>
            </a:r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принципи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ціннісну</a:t>
            </a:r>
            <a:r>
              <a:rPr lang="ru-RU" sz="2000" dirty="0" smtClean="0"/>
              <a:t> </a:t>
            </a:r>
            <a:r>
              <a:rPr lang="ru-RU" sz="2000" dirty="0" err="1" smtClean="0"/>
              <a:t>матрицю</a:t>
            </a:r>
            <a:r>
              <a:rPr lang="ru-RU" sz="2000" dirty="0" smtClean="0"/>
              <a:t> </a:t>
            </a:r>
            <a:r>
              <a:rPr lang="ru-RU" sz="2000" dirty="0" err="1" smtClean="0"/>
              <a:t>Етичного</a:t>
            </a:r>
            <a:r>
              <a:rPr lang="ru-RU" sz="2000" dirty="0" smtClean="0"/>
              <a:t> </a:t>
            </a:r>
            <a:r>
              <a:rPr lang="ru-RU" sz="2000" dirty="0" smtClean="0"/>
              <a:t>кодексу</a:t>
            </a:r>
          </a:p>
          <a:p>
            <a:pPr algn="just"/>
            <a:r>
              <a:rPr lang="ru-RU" sz="2000" dirty="0" err="1" smtClean="0"/>
              <a:t>Чернівецького</a:t>
            </a:r>
            <a:r>
              <a:rPr lang="ru-RU" sz="2000" dirty="0" smtClean="0"/>
              <a:t>  </a:t>
            </a:r>
            <a:r>
              <a:rPr lang="ru-RU" sz="2000" dirty="0" err="1" smtClean="0"/>
              <a:t>національного</a:t>
            </a:r>
            <a:r>
              <a:rPr lang="ru-RU" sz="2000" dirty="0" smtClean="0"/>
              <a:t> </a:t>
            </a:r>
          </a:p>
          <a:p>
            <a:pPr algn="just"/>
            <a:r>
              <a:rPr lang="ru-RU" sz="2000" dirty="0" err="1" smtClean="0"/>
              <a:t>Університету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</a:p>
          <a:p>
            <a:pPr algn="just"/>
            <a:r>
              <a:rPr lang="ru-RU" sz="2000" dirty="0" err="1" smtClean="0"/>
              <a:t>Юрія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Федьковича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000636"/>
            <a:ext cx="2864389" cy="157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увати 4"/>
          <p:cNvGrpSpPr/>
          <p:nvPr/>
        </p:nvGrpSpPr>
        <p:grpSpPr>
          <a:xfrm>
            <a:off x="5643570" y="285728"/>
            <a:ext cx="1960080" cy="901346"/>
            <a:chOff x="71437" y="1643073"/>
            <a:chExt cx="1960080" cy="901346"/>
          </a:xfrm>
        </p:grpSpPr>
        <p:sp>
          <p:nvSpPr>
            <p:cNvPr id="6" name="Округлений прямокутник 5"/>
            <p:cNvSpPr/>
            <p:nvPr/>
          </p:nvSpPr>
          <p:spPr>
            <a:xfrm>
              <a:off x="71437" y="1643073"/>
              <a:ext cx="1960080" cy="901346"/>
            </a:xfrm>
            <a:prstGeom prst="roundRect">
              <a:avLst/>
            </a:pr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7" name="Округлений прямокутник 4"/>
            <p:cNvSpPr/>
            <p:nvPr/>
          </p:nvSpPr>
          <p:spPr>
            <a:xfrm>
              <a:off x="115437" y="1687073"/>
              <a:ext cx="1872080" cy="813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err="1" smtClean="0"/>
                <a:t>чесність</a:t>
              </a:r>
              <a:endParaRPr lang="ru-RU" sz="2600" kern="1200" dirty="0"/>
            </a:p>
          </p:txBody>
        </p:sp>
      </p:grpSp>
      <p:grpSp>
        <p:nvGrpSpPr>
          <p:cNvPr id="8" name="Групувати 7"/>
          <p:cNvGrpSpPr/>
          <p:nvPr/>
        </p:nvGrpSpPr>
        <p:grpSpPr>
          <a:xfrm>
            <a:off x="3143240" y="357166"/>
            <a:ext cx="1937301" cy="699211"/>
            <a:chOff x="71449" y="285749"/>
            <a:chExt cx="1937301" cy="699211"/>
          </a:xfrm>
        </p:grpSpPr>
        <p:sp>
          <p:nvSpPr>
            <p:cNvPr id="9" name="Округлений прямокутник 8"/>
            <p:cNvSpPr/>
            <p:nvPr/>
          </p:nvSpPr>
          <p:spPr>
            <a:xfrm>
              <a:off x="71449" y="285749"/>
              <a:ext cx="1937301" cy="699211"/>
            </a:xfrm>
            <a:prstGeom prst="roundRect">
              <a:avLst/>
            </a:pr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0" name="Округлений прямокутник 4"/>
            <p:cNvSpPr/>
            <p:nvPr/>
          </p:nvSpPr>
          <p:spPr>
            <a:xfrm>
              <a:off x="105582" y="319882"/>
              <a:ext cx="1869035" cy="630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/>
                <a:t>правда</a:t>
              </a:r>
              <a:endParaRPr lang="ru-RU" sz="2700" kern="1200" dirty="0"/>
            </a:p>
          </p:txBody>
        </p:sp>
      </p:grpSp>
      <p:grpSp>
        <p:nvGrpSpPr>
          <p:cNvPr id="11" name="Групувати 10"/>
          <p:cNvGrpSpPr/>
          <p:nvPr/>
        </p:nvGrpSpPr>
        <p:grpSpPr>
          <a:xfrm>
            <a:off x="571472" y="357166"/>
            <a:ext cx="1931251" cy="901346"/>
            <a:chOff x="71422" y="428625"/>
            <a:chExt cx="1931251" cy="901346"/>
          </a:xfrm>
        </p:grpSpPr>
        <p:sp>
          <p:nvSpPr>
            <p:cNvPr id="12" name="Округлений прямокутник 11"/>
            <p:cNvSpPr/>
            <p:nvPr/>
          </p:nvSpPr>
          <p:spPr>
            <a:xfrm>
              <a:off x="71422" y="428625"/>
              <a:ext cx="1931251" cy="901346"/>
            </a:xfrm>
            <a:prstGeom prst="roundRect">
              <a:avLst/>
            </a:pr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3" name="Округлений прямокутник 4"/>
            <p:cNvSpPr/>
            <p:nvPr/>
          </p:nvSpPr>
          <p:spPr>
            <a:xfrm>
              <a:off x="115422" y="472625"/>
              <a:ext cx="1843251" cy="813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err="1" smtClean="0"/>
                <a:t>цілісність</a:t>
              </a:r>
              <a:r>
                <a:rPr lang="ru-RU" sz="2600" kern="1200" dirty="0" smtClean="0"/>
                <a:t> (</a:t>
              </a:r>
              <a:r>
                <a:rPr lang="en-US" sz="2600" kern="1200" dirty="0" smtClean="0"/>
                <a:t>integrity) </a:t>
              </a:r>
              <a:endParaRPr lang="ru-RU" sz="2600" kern="1200" dirty="0"/>
            </a:p>
          </p:txBody>
        </p:sp>
      </p:grpSp>
      <p:grpSp>
        <p:nvGrpSpPr>
          <p:cNvPr id="14" name="Групувати 13"/>
          <p:cNvGrpSpPr/>
          <p:nvPr/>
        </p:nvGrpSpPr>
        <p:grpSpPr>
          <a:xfrm>
            <a:off x="500034" y="1643050"/>
            <a:ext cx="2015766" cy="700196"/>
            <a:chOff x="71456" y="2071701"/>
            <a:chExt cx="2015766" cy="700196"/>
          </a:xfrm>
        </p:grpSpPr>
        <p:sp>
          <p:nvSpPr>
            <p:cNvPr id="15" name="Округлений прямокутник 14"/>
            <p:cNvSpPr/>
            <p:nvPr/>
          </p:nvSpPr>
          <p:spPr>
            <a:xfrm>
              <a:off x="71456" y="2071701"/>
              <a:ext cx="2015766" cy="700196"/>
            </a:xfrm>
            <a:prstGeom prst="roundRect">
              <a:avLst/>
            </a:pr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6" name="Округлений прямокутник 4"/>
            <p:cNvSpPr/>
            <p:nvPr/>
          </p:nvSpPr>
          <p:spPr>
            <a:xfrm>
              <a:off x="105637" y="2105882"/>
              <a:ext cx="1947404" cy="631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err="1" smtClean="0"/>
                <a:t>прозорість</a:t>
              </a:r>
              <a:endParaRPr lang="ru-RU" sz="2700" kern="1200" dirty="0"/>
            </a:p>
          </p:txBody>
        </p:sp>
      </p:grpSp>
      <p:grpSp>
        <p:nvGrpSpPr>
          <p:cNvPr id="17" name="Групувати 16"/>
          <p:cNvGrpSpPr/>
          <p:nvPr/>
        </p:nvGrpSpPr>
        <p:grpSpPr>
          <a:xfrm>
            <a:off x="5572132" y="1500174"/>
            <a:ext cx="2165233" cy="884045"/>
            <a:chOff x="52174" y="510521"/>
            <a:chExt cx="2165233" cy="884045"/>
          </a:xfrm>
        </p:grpSpPr>
        <p:sp>
          <p:nvSpPr>
            <p:cNvPr id="18" name="Округлений прямокутник 17"/>
            <p:cNvSpPr/>
            <p:nvPr/>
          </p:nvSpPr>
          <p:spPr>
            <a:xfrm>
              <a:off x="52174" y="510521"/>
              <a:ext cx="2165233" cy="884045"/>
            </a:xfrm>
            <a:prstGeom prst="roundRect">
              <a:avLst/>
            </a:pr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9" name="Округлений прямокутник 4"/>
            <p:cNvSpPr/>
            <p:nvPr/>
          </p:nvSpPr>
          <p:spPr>
            <a:xfrm>
              <a:off x="95330" y="553677"/>
              <a:ext cx="2078921" cy="797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err="1" smtClean="0"/>
                <a:t>повага</a:t>
              </a:r>
              <a:r>
                <a:rPr lang="ru-RU" sz="2600" kern="1200" dirty="0" smtClean="0"/>
                <a:t> до </a:t>
              </a:r>
              <a:r>
                <a:rPr lang="ru-RU" sz="2600" kern="1200" dirty="0" err="1" smtClean="0"/>
                <a:t>інших</a:t>
              </a:r>
              <a:r>
                <a:rPr lang="ru-RU" sz="2600" kern="1200" dirty="0" smtClean="0"/>
                <a:t> </a:t>
              </a:r>
              <a:r>
                <a:rPr lang="en-US" sz="2600" kern="1200" dirty="0" smtClean="0"/>
                <a:t> </a:t>
              </a:r>
              <a:endParaRPr lang="ru-RU" sz="2600" kern="1200" dirty="0"/>
            </a:p>
          </p:txBody>
        </p:sp>
      </p:grpSp>
      <p:grpSp>
        <p:nvGrpSpPr>
          <p:cNvPr id="20" name="Групувати 19"/>
          <p:cNvGrpSpPr/>
          <p:nvPr/>
        </p:nvGrpSpPr>
        <p:grpSpPr>
          <a:xfrm>
            <a:off x="428596" y="2500306"/>
            <a:ext cx="1997773" cy="884045"/>
            <a:chOff x="62462" y="2053101"/>
            <a:chExt cx="1997773" cy="884045"/>
          </a:xfrm>
        </p:grpSpPr>
        <p:sp>
          <p:nvSpPr>
            <p:cNvPr id="21" name="Округлений прямокутник 20"/>
            <p:cNvSpPr/>
            <p:nvPr/>
          </p:nvSpPr>
          <p:spPr>
            <a:xfrm>
              <a:off x="62462" y="2053101"/>
              <a:ext cx="1997773" cy="884045"/>
            </a:xfrm>
            <a:prstGeom prst="roundRect">
              <a:avLst/>
            </a:pr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22" name="Округлений прямокутник 4"/>
            <p:cNvSpPr/>
            <p:nvPr/>
          </p:nvSpPr>
          <p:spPr>
            <a:xfrm>
              <a:off x="105618" y="2096257"/>
              <a:ext cx="1911461" cy="797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err="1" smtClean="0"/>
                <a:t>довіра</a:t>
              </a:r>
              <a:endParaRPr lang="ru-RU" sz="2600" kern="1200" dirty="0"/>
            </a:p>
          </p:txBody>
        </p:sp>
      </p:grpSp>
      <p:grpSp>
        <p:nvGrpSpPr>
          <p:cNvPr id="24" name="Групувати 23"/>
          <p:cNvGrpSpPr/>
          <p:nvPr/>
        </p:nvGrpSpPr>
        <p:grpSpPr>
          <a:xfrm>
            <a:off x="2928926" y="1571612"/>
            <a:ext cx="2231091" cy="872639"/>
            <a:chOff x="0" y="0"/>
            <a:chExt cx="2231091" cy="872639"/>
          </a:xfrm>
        </p:grpSpPr>
        <p:sp>
          <p:nvSpPr>
            <p:cNvPr id="25" name="Округлений прямокутник 24"/>
            <p:cNvSpPr/>
            <p:nvPr/>
          </p:nvSpPr>
          <p:spPr>
            <a:xfrm>
              <a:off x="0" y="0"/>
              <a:ext cx="2231091" cy="872639"/>
            </a:xfrm>
            <a:prstGeom prst="roundRect">
              <a:avLst/>
            </a:pr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26" name="Округлений прямокутник 4"/>
            <p:cNvSpPr/>
            <p:nvPr/>
          </p:nvSpPr>
          <p:spPr>
            <a:xfrm>
              <a:off x="42599" y="42599"/>
              <a:ext cx="2145893" cy="7874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err="1" smtClean="0"/>
                <a:t>підзвітність</a:t>
              </a:r>
              <a:r>
                <a:rPr lang="ru-RU" sz="2700" kern="1200" dirty="0" smtClean="0"/>
                <a:t> </a:t>
              </a:r>
              <a:endParaRPr lang="ru-RU" sz="2700" kern="1200" dirty="0"/>
            </a:p>
          </p:txBody>
        </p:sp>
      </p:grpSp>
      <p:grpSp>
        <p:nvGrpSpPr>
          <p:cNvPr id="27" name="Групувати 26"/>
          <p:cNvGrpSpPr/>
          <p:nvPr/>
        </p:nvGrpSpPr>
        <p:grpSpPr>
          <a:xfrm>
            <a:off x="285720" y="4714884"/>
            <a:ext cx="2907084" cy="869823"/>
            <a:chOff x="0" y="1612884"/>
            <a:chExt cx="2907084" cy="869823"/>
          </a:xfrm>
        </p:grpSpPr>
        <p:sp>
          <p:nvSpPr>
            <p:cNvPr id="28" name="Округлений прямокутник 27"/>
            <p:cNvSpPr/>
            <p:nvPr/>
          </p:nvSpPr>
          <p:spPr>
            <a:xfrm>
              <a:off x="0" y="1612884"/>
              <a:ext cx="2907084" cy="869823"/>
            </a:xfrm>
            <a:prstGeom prst="roundRect">
              <a:avLst/>
            </a:pr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29" name="Округлений прямокутник 4"/>
            <p:cNvSpPr/>
            <p:nvPr/>
          </p:nvSpPr>
          <p:spPr>
            <a:xfrm>
              <a:off x="42461" y="1655345"/>
              <a:ext cx="2822162" cy="784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err="1" smtClean="0"/>
                <a:t>справедливість</a:t>
              </a:r>
              <a:endParaRPr lang="ru-RU" sz="2700" kern="1200" dirty="0"/>
            </a:p>
          </p:txBody>
        </p:sp>
      </p:grpSp>
      <p:grpSp>
        <p:nvGrpSpPr>
          <p:cNvPr id="30" name="Групувати 29"/>
          <p:cNvGrpSpPr/>
          <p:nvPr/>
        </p:nvGrpSpPr>
        <p:grpSpPr>
          <a:xfrm>
            <a:off x="3286116" y="5072074"/>
            <a:ext cx="2943698" cy="1626039"/>
            <a:chOff x="1878" y="236123"/>
            <a:chExt cx="2943698" cy="1626039"/>
          </a:xfrm>
        </p:grpSpPr>
        <p:sp>
          <p:nvSpPr>
            <p:cNvPr id="31" name="Округлений прямокутник 30"/>
            <p:cNvSpPr/>
            <p:nvPr/>
          </p:nvSpPr>
          <p:spPr>
            <a:xfrm>
              <a:off x="1878" y="236123"/>
              <a:ext cx="2943698" cy="1626039"/>
            </a:xfrm>
            <a:prstGeom prst="roundRect">
              <a:avLst/>
            </a:pr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2" name="Округлений прямокутник 4"/>
            <p:cNvSpPr/>
            <p:nvPr/>
          </p:nvSpPr>
          <p:spPr>
            <a:xfrm>
              <a:off x="81255" y="315500"/>
              <a:ext cx="2784944" cy="1467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err="1" smtClean="0"/>
                <a:t>рівність</a:t>
              </a:r>
              <a:r>
                <a:rPr lang="ru-RU" sz="2700" kern="1200" dirty="0" smtClean="0"/>
                <a:t> та </a:t>
              </a:r>
              <a:r>
                <a:rPr lang="ru-RU" sz="2700" kern="1200" dirty="0" err="1" smtClean="0"/>
                <a:t>соціальна</a:t>
              </a:r>
              <a:r>
                <a:rPr lang="ru-RU" sz="2700" kern="1200" dirty="0" smtClean="0"/>
                <a:t> </a:t>
              </a:r>
              <a:r>
                <a:rPr lang="ru-RU" sz="2700" kern="1200" dirty="0" err="1" smtClean="0"/>
                <a:t>справедливість</a:t>
              </a:r>
              <a:r>
                <a:rPr lang="ru-RU" sz="2700" kern="1200" dirty="0" smtClean="0"/>
                <a:t> </a:t>
              </a:r>
              <a:endParaRPr lang="ru-RU" sz="2700" kern="1200" dirty="0"/>
            </a:p>
          </p:txBody>
        </p:sp>
      </p:grpSp>
      <p:grpSp>
        <p:nvGrpSpPr>
          <p:cNvPr id="33" name="Групувати 32"/>
          <p:cNvGrpSpPr/>
          <p:nvPr/>
        </p:nvGrpSpPr>
        <p:grpSpPr>
          <a:xfrm>
            <a:off x="5143504" y="2714620"/>
            <a:ext cx="2749758" cy="1102423"/>
            <a:chOff x="36325" y="2270490"/>
            <a:chExt cx="2749758" cy="1102423"/>
          </a:xfrm>
        </p:grpSpPr>
        <p:sp>
          <p:nvSpPr>
            <p:cNvPr id="34" name="Округлений прямокутник 33"/>
            <p:cNvSpPr/>
            <p:nvPr/>
          </p:nvSpPr>
          <p:spPr>
            <a:xfrm>
              <a:off x="36325" y="2270490"/>
              <a:ext cx="2749758" cy="1102423"/>
            </a:xfrm>
            <a:prstGeom prst="roundRect">
              <a:avLst/>
            </a:pr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5" name="Округлений прямокутник 4"/>
            <p:cNvSpPr/>
            <p:nvPr/>
          </p:nvSpPr>
          <p:spPr>
            <a:xfrm>
              <a:off x="90141" y="2324306"/>
              <a:ext cx="2642126" cy="994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err="1" smtClean="0"/>
                <a:t>демократичне</a:t>
              </a:r>
              <a:r>
                <a:rPr lang="ru-RU" sz="2700" kern="1200" dirty="0" smtClean="0"/>
                <a:t> </a:t>
              </a:r>
              <a:r>
                <a:rPr lang="ru-RU" sz="2700" kern="1200" dirty="0" err="1" smtClean="0"/>
                <a:t>управління</a:t>
              </a:r>
              <a:endParaRPr lang="ru-RU" sz="2700" kern="1200" dirty="0"/>
            </a:p>
          </p:txBody>
        </p:sp>
      </p:grpSp>
      <p:grpSp>
        <p:nvGrpSpPr>
          <p:cNvPr id="36" name="Групувати 35"/>
          <p:cNvGrpSpPr/>
          <p:nvPr/>
        </p:nvGrpSpPr>
        <p:grpSpPr>
          <a:xfrm>
            <a:off x="5500694" y="4214818"/>
            <a:ext cx="2314496" cy="742633"/>
            <a:chOff x="0" y="931185"/>
            <a:chExt cx="2314496" cy="742633"/>
          </a:xfrm>
        </p:grpSpPr>
        <p:sp>
          <p:nvSpPr>
            <p:cNvPr id="37" name="Округлений прямокутник 36"/>
            <p:cNvSpPr/>
            <p:nvPr/>
          </p:nvSpPr>
          <p:spPr>
            <a:xfrm>
              <a:off x="0" y="931185"/>
              <a:ext cx="2314496" cy="742633"/>
            </a:xfrm>
            <a:prstGeom prst="roundRect">
              <a:avLst/>
            </a:pr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8" name="Округлений прямокутник 4"/>
            <p:cNvSpPr/>
            <p:nvPr/>
          </p:nvSpPr>
          <p:spPr>
            <a:xfrm>
              <a:off x="36252" y="967437"/>
              <a:ext cx="2241992" cy="670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err="1" smtClean="0"/>
                <a:t>якісна</a:t>
              </a:r>
              <a:r>
                <a:rPr lang="ru-RU" sz="2700" kern="1200" dirty="0" smtClean="0"/>
                <a:t> </a:t>
              </a:r>
              <a:r>
                <a:rPr lang="ru-RU" sz="2700" kern="1200" dirty="0" err="1" smtClean="0"/>
                <a:t>освіта</a:t>
              </a:r>
              <a:r>
                <a:rPr lang="ru-RU" sz="2700" kern="1200" dirty="0" smtClean="0"/>
                <a:t>  </a:t>
              </a:r>
              <a:endParaRPr lang="ru-RU" sz="2700" kern="1200" dirty="0"/>
            </a:p>
          </p:txBody>
        </p:sp>
      </p:grpSp>
      <p:grpSp>
        <p:nvGrpSpPr>
          <p:cNvPr id="42" name="Групувати 41"/>
          <p:cNvGrpSpPr/>
          <p:nvPr/>
        </p:nvGrpSpPr>
        <p:grpSpPr>
          <a:xfrm>
            <a:off x="1785918" y="3714752"/>
            <a:ext cx="3193939" cy="740237"/>
            <a:chOff x="-571504" y="1286218"/>
            <a:chExt cx="3551129" cy="740237"/>
          </a:xfrm>
        </p:grpSpPr>
        <p:sp>
          <p:nvSpPr>
            <p:cNvPr id="43" name="Округлений прямокутник 42"/>
            <p:cNvSpPr/>
            <p:nvPr/>
          </p:nvSpPr>
          <p:spPr>
            <a:xfrm>
              <a:off x="-571504" y="1286218"/>
              <a:ext cx="3214710" cy="740237"/>
            </a:xfrm>
            <a:prstGeom prst="roundRect">
              <a:avLst/>
            </a:pr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44" name="Округлений прямокутник 4"/>
            <p:cNvSpPr/>
            <p:nvPr/>
          </p:nvSpPr>
          <p:spPr>
            <a:xfrm>
              <a:off x="-571504" y="1322353"/>
              <a:ext cx="3551129" cy="6679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err="1" smtClean="0"/>
                <a:t>міжнародна</a:t>
              </a:r>
              <a:r>
                <a:rPr lang="ru-RU" sz="2700" kern="1200" dirty="0" smtClean="0"/>
                <a:t> </a:t>
              </a:r>
              <a:r>
                <a:rPr lang="ru-RU" sz="2700" kern="1200" dirty="0" err="1" smtClean="0"/>
                <a:t>співпраця</a:t>
              </a:r>
              <a:r>
                <a:rPr lang="ru-RU" sz="2700" kern="1200" dirty="0" smtClean="0"/>
                <a:t> </a:t>
              </a:r>
              <a:endParaRPr lang="ru-RU" sz="2700" kern="120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285728"/>
          <a:ext cx="8001056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Цивільна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Вишукана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3597</TotalTime>
  <Words>822</Words>
  <Application>Microsoft Office PowerPoint</Application>
  <PresentationFormat>Екран (4:3)</PresentationFormat>
  <Paragraphs>85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6" baseType="lpstr">
      <vt:lpstr>Вишукана</vt:lpstr>
      <vt:lpstr>Система Turnitin Правила оформлення  цитувань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Принципи академічної доброчесності</dc:title>
  <dc:creator>Пользователь Windows</dc:creator>
  <cp:lastModifiedBy>Пользователь Windows</cp:lastModifiedBy>
  <cp:revision>18</cp:revision>
  <dcterms:created xsi:type="dcterms:W3CDTF">2022-05-02T11:26:51Z</dcterms:created>
  <dcterms:modified xsi:type="dcterms:W3CDTF">2024-10-17T12:13:36Z</dcterms:modified>
</cp:coreProperties>
</file>