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3"/>
    <p:sldMasterId id="214748369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6858000" cx="12192000"/>
  <p:notesSz cx="6858000" cy="9144000"/>
  <p:embeddedFontLst>
    <p:embeddedFont>
      <p:font typeface="Open Sans Light"/>
      <p:regular r:id="rId20"/>
      <p:bold r:id="rId21"/>
      <p:italic r:id="rId22"/>
      <p:boldItalic r:id="rId23"/>
    </p:embeddedFont>
    <p:embeddedFont>
      <p:font typeface="Nunito Sans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8" roundtripDataSignature="AMtx7mjZpSs0Kzn+urB+j9+1thFM4RnT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20" Type="http://schemas.openxmlformats.org/officeDocument/2006/relationships/font" Target="fonts/OpenSansLight-regular.fntdata"/><Relationship Id="rId22" Type="http://schemas.openxmlformats.org/officeDocument/2006/relationships/font" Target="fonts/OpenSansLight-italic.fntdata"/><Relationship Id="rId21" Type="http://schemas.openxmlformats.org/officeDocument/2006/relationships/font" Target="fonts/OpenSansLight-bold.fntdata"/><Relationship Id="rId24" Type="http://schemas.openxmlformats.org/officeDocument/2006/relationships/font" Target="fonts/NunitoSans-regular.fntdata"/><Relationship Id="rId23" Type="http://schemas.openxmlformats.org/officeDocument/2006/relationships/font" Target="fonts/OpenSansLight-boldItalic.fntdata"/><Relationship Id="rId26" Type="http://schemas.openxmlformats.org/officeDocument/2006/relationships/font" Target="fonts/NunitoSans-italic.fntdata"/><Relationship Id="rId25" Type="http://schemas.openxmlformats.org/officeDocument/2006/relationships/font" Target="fonts/NunitoSans-bold.fntdata"/><Relationship Id="rId28" Type="http://customschemas.google.com/relationships/presentationmetadata" Target="metadata"/><Relationship Id="rId27" Type="http://schemas.openxmlformats.org/officeDocument/2006/relationships/font" Target="fonts/NunitoSans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3" name="Google Shape;48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3" name="Google Shape;553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cb97a9b007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cb97a9b007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g3cb97a9b007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jp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jp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Picture 18">
  <p:cSld name="Content with Picture 18">
    <p:bg>
      <p:bgPr>
        <a:solidFill>
          <a:schemeClr val="accent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/>
          <p:nvPr>
            <p:ph type="title"/>
          </p:nvPr>
        </p:nvSpPr>
        <p:spPr>
          <a:xfrm>
            <a:off x="634031" y="1001715"/>
            <a:ext cx="5955028" cy="54775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unito Sans"/>
              <a:buNone/>
              <a:defRPr b="0" i="0" sz="72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5"/>
          <p:cNvSpPr txBox="1"/>
          <p:nvPr>
            <p:ph idx="11" type="ftr"/>
          </p:nvPr>
        </p:nvSpPr>
        <p:spPr>
          <a:xfrm rot="-5400000">
            <a:off x="-2067302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5"/>
          <p:cNvSpPr txBox="1"/>
          <p:nvPr>
            <p:ph idx="10" type="dt"/>
          </p:nvPr>
        </p:nvSpPr>
        <p:spPr>
          <a:xfrm rot="-5400000">
            <a:off x="-532352" y="5260879"/>
            <a:ext cx="1494475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5"/>
          <p:cNvSpPr txBox="1"/>
          <p:nvPr>
            <p:ph idx="12" type="sldNum"/>
          </p:nvPr>
        </p:nvSpPr>
        <p:spPr>
          <a:xfrm>
            <a:off x="1" y="6492875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" name="Google Shape;20;p15"/>
          <p:cNvPicPr preferRelativeResize="0"/>
          <p:nvPr>
            <p:ph idx="2" type="pic"/>
          </p:nvPr>
        </p:nvPicPr>
        <p:blipFill/>
        <p:spPr>
          <a:xfrm>
            <a:off x="7065403" y="-1"/>
            <a:ext cx="5131677" cy="6222999"/>
          </a:xfrm>
          <a:prstGeom prst="rect">
            <a:avLst/>
          </a:prstGeom>
          <a:blipFill rotWithShape="1">
            <a:blip r:embed="rId2">
              <a:alphaModFix amt="60000"/>
            </a:blip>
            <a:stretch>
              <a:fillRect b="-4118" l="-685" r="0" t="0"/>
            </a:stretch>
          </a:blipFill>
          <a:ln>
            <a:noFill/>
          </a:ln>
        </p:spPr>
      </p:pic>
      <p:cxnSp>
        <p:nvCxnSpPr>
          <p:cNvPr id="21" name="Google Shape;21;p15"/>
          <p:cNvCxnSpPr/>
          <p:nvPr/>
        </p:nvCxnSpPr>
        <p:spPr>
          <a:xfrm>
            <a:off x="7060324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" name="Google Shape;22;p15"/>
          <p:cNvCxnSpPr/>
          <p:nvPr/>
        </p:nvCxnSpPr>
        <p:spPr>
          <a:xfrm>
            <a:off x="0" y="164150"/>
            <a:ext cx="7060324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3" name="Google Shape;23;p15"/>
          <p:cNvSpPr txBox="1"/>
          <p:nvPr>
            <p:ph idx="1" type="body"/>
          </p:nvPr>
        </p:nvSpPr>
        <p:spPr>
          <a:xfrm>
            <a:off x="7177414" y="6375748"/>
            <a:ext cx="4847572" cy="3632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latin typeface="Nunito Sans"/>
                <a:ea typeface="Nunito Sans"/>
                <a:cs typeface="Nunito Sans"/>
                <a:sym typeface="Nunito Sans"/>
              </a:defRPr>
            </a:lvl1pPr>
            <a:lvl2pPr indent="-3302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i="0" sz="1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-3302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i="0" sz="1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-3302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i="0" sz="1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-3302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i="0" sz="16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Picture 2">
  <p:cSld name="Title with Picture 2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1"/>
          <p:cNvSpPr txBox="1"/>
          <p:nvPr>
            <p:ph type="ctrTitle"/>
          </p:nvPr>
        </p:nvSpPr>
        <p:spPr>
          <a:xfrm>
            <a:off x="7012214" y="1001716"/>
            <a:ext cx="4545750" cy="33582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unito Sans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31"/>
          <p:cNvSpPr txBox="1"/>
          <p:nvPr>
            <p:ph idx="1" type="subTitle"/>
          </p:nvPr>
        </p:nvSpPr>
        <p:spPr>
          <a:xfrm>
            <a:off x="7012214" y="4740957"/>
            <a:ext cx="4545749" cy="14820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cxnSp>
        <p:nvCxnSpPr>
          <p:cNvPr id="97" name="Google Shape;97;p31"/>
          <p:cNvCxnSpPr/>
          <p:nvPr/>
        </p:nvCxnSpPr>
        <p:spPr>
          <a:xfrm>
            <a:off x="6754068" y="164150"/>
            <a:ext cx="5437932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8" name="Google Shape;98;p31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31"/>
          <p:cNvSpPr txBox="1"/>
          <p:nvPr>
            <p:ph idx="10" type="dt"/>
          </p:nvPr>
        </p:nvSpPr>
        <p:spPr>
          <a:xfrm rot="-5400000">
            <a:off x="-532354" y="5260880"/>
            <a:ext cx="14944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31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1" name="Google Shape;101;p31"/>
          <p:cNvPicPr preferRelativeResize="0"/>
          <p:nvPr>
            <p:ph idx="2" type="pic"/>
          </p:nvPr>
        </p:nvPicPr>
        <p:blipFill/>
        <p:spPr>
          <a:xfrm>
            <a:off x="598327" y="0"/>
            <a:ext cx="5986622" cy="6858000"/>
          </a:xfrm>
          <a:prstGeom prst="rect">
            <a:avLst/>
          </a:prstGeom>
          <a:blipFill rotWithShape="1">
            <a:blip r:embed="rId2">
              <a:alphaModFix amt="60000"/>
            </a:blip>
            <a:stretch>
              <a:fillRect b="0" l="-2823" r="0" t="0"/>
            </a:stretch>
          </a:blipFill>
          <a:ln>
            <a:noFill/>
          </a:ln>
        </p:spPr>
      </p:pic>
      <p:cxnSp>
        <p:nvCxnSpPr>
          <p:cNvPr id="102" name="Google Shape;102;p31"/>
          <p:cNvCxnSpPr/>
          <p:nvPr/>
        </p:nvCxnSpPr>
        <p:spPr>
          <a:xfrm>
            <a:off x="6754068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" name="Google Shape;103;p31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Picture 3">
  <p:cSld name="Title with Picture 3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2"/>
          <p:cNvSpPr txBox="1"/>
          <p:nvPr>
            <p:ph type="ctrTitle"/>
          </p:nvPr>
        </p:nvSpPr>
        <p:spPr>
          <a:xfrm>
            <a:off x="624832" y="1001715"/>
            <a:ext cx="4724078" cy="29800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unito Sans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32"/>
          <p:cNvSpPr txBox="1"/>
          <p:nvPr>
            <p:ph idx="1" type="subTitle"/>
          </p:nvPr>
        </p:nvSpPr>
        <p:spPr>
          <a:xfrm>
            <a:off x="624831" y="4362766"/>
            <a:ext cx="4724077" cy="18602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cxnSp>
        <p:nvCxnSpPr>
          <p:cNvPr id="107" name="Google Shape;107;p32"/>
          <p:cNvCxnSpPr/>
          <p:nvPr/>
        </p:nvCxnSpPr>
        <p:spPr>
          <a:xfrm>
            <a:off x="429209" y="164150"/>
            <a:ext cx="5140415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8" name="Google Shape;108;p32"/>
          <p:cNvSpPr txBox="1"/>
          <p:nvPr>
            <p:ph idx="11" type="ftr"/>
          </p:nvPr>
        </p:nvSpPr>
        <p:spPr>
          <a:xfrm rot="-5400000">
            <a:off x="-2067733" y="2231455"/>
            <a:ext cx="4564378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32"/>
          <p:cNvSpPr txBox="1"/>
          <p:nvPr>
            <p:ph idx="10" type="dt"/>
          </p:nvPr>
        </p:nvSpPr>
        <p:spPr>
          <a:xfrm rot="-5400000">
            <a:off x="-537354" y="5265452"/>
            <a:ext cx="1494475" cy="4206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32"/>
          <p:cNvSpPr txBox="1"/>
          <p:nvPr>
            <p:ph idx="12" type="sldNum"/>
          </p:nvPr>
        </p:nvSpPr>
        <p:spPr>
          <a:xfrm>
            <a:off x="-429" y="6492875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1" name="Google Shape;111;p32"/>
          <p:cNvPicPr preferRelativeResize="0"/>
          <p:nvPr>
            <p:ph idx="2" type="pic"/>
          </p:nvPr>
        </p:nvPicPr>
        <p:blipFill/>
        <p:spPr>
          <a:xfrm>
            <a:off x="5765246" y="0"/>
            <a:ext cx="6426753" cy="6858000"/>
          </a:xfrm>
          <a:prstGeom prst="rect">
            <a:avLst/>
          </a:prstGeom>
          <a:blipFill rotWithShape="1">
            <a:blip r:embed="rId2">
              <a:alphaModFix amt="60000"/>
            </a:blip>
            <a:stretch>
              <a:fillRect b="0" l="-2630" r="0" t="0"/>
            </a:stretch>
          </a:blipFill>
          <a:ln>
            <a:noFill/>
          </a:ln>
        </p:spPr>
      </p:pic>
      <p:cxnSp>
        <p:nvCxnSpPr>
          <p:cNvPr id="112" name="Google Shape;112;p32"/>
          <p:cNvCxnSpPr/>
          <p:nvPr/>
        </p:nvCxnSpPr>
        <p:spPr>
          <a:xfrm>
            <a:off x="5569624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3" name="Google Shape;113;p32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3"/>
          <p:cNvSpPr txBox="1"/>
          <p:nvPr>
            <p:ph type="ctrTitle"/>
          </p:nvPr>
        </p:nvSpPr>
        <p:spPr>
          <a:xfrm>
            <a:off x="634030" y="1001715"/>
            <a:ext cx="7538423" cy="3457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unito Sans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33"/>
          <p:cNvSpPr txBox="1"/>
          <p:nvPr>
            <p:ph idx="1" type="subTitle"/>
          </p:nvPr>
        </p:nvSpPr>
        <p:spPr>
          <a:xfrm>
            <a:off x="634031" y="4728526"/>
            <a:ext cx="6595444" cy="149447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cxnSp>
        <p:nvCxnSpPr>
          <p:cNvPr id="117" name="Google Shape;117;p33"/>
          <p:cNvCxnSpPr/>
          <p:nvPr/>
        </p:nvCxnSpPr>
        <p:spPr>
          <a:xfrm>
            <a:off x="429209" y="164150"/>
            <a:ext cx="11762791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8" name="Google Shape;118;p33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33"/>
          <p:cNvSpPr txBox="1"/>
          <p:nvPr>
            <p:ph idx="10" type="dt"/>
          </p:nvPr>
        </p:nvSpPr>
        <p:spPr>
          <a:xfrm rot="-5400000">
            <a:off x="-532352" y="5260879"/>
            <a:ext cx="1494475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33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1" name="Google Shape;121;p33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2">
  <p:cSld name="Title 2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4"/>
          <p:cNvSpPr txBox="1"/>
          <p:nvPr>
            <p:ph type="ctrTitle"/>
          </p:nvPr>
        </p:nvSpPr>
        <p:spPr>
          <a:xfrm>
            <a:off x="634030" y="1001715"/>
            <a:ext cx="8095015" cy="336105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unito Sans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34"/>
          <p:cNvSpPr txBox="1"/>
          <p:nvPr>
            <p:ph idx="1" type="subTitle"/>
          </p:nvPr>
        </p:nvSpPr>
        <p:spPr>
          <a:xfrm>
            <a:off x="634030" y="4728524"/>
            <a:ext cx="7538424" cy="11277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cxnSp>
        <p:nvCxnSpPr>
          <p:cNvPr id="125" name="Google Shape;125;p34"/>
          <p:cNvCxnSpPr/>
          <p:nvPr/>
        </p:nvCxnSpPr>
        <p:spPr>
          <a:xfrm>
            <a:off x="429209" y="164150"/>
            <a:ext cx="11762791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6" name="Google Shape;126;p34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34"/>
          <p:cNvSpPr txBox="1"/>
          <p:nvPr>
            <p:ph idx="10" type="dt"/>
          </p:nvPr>
        </p:nvSpPr>
        <p:spPr>
          <a:xfrm rot="-5400000">
            <a:off x="-532352" y="5260879"/>
            <a:ext cx="1494475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34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9" name="Google Shape;129;p34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3">
  <p:cSld name="Title 3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5"/>
          <p:cNvSpPr txBox="1"/>
          <p:nvPr>
            <p:ph type="ctrTitle"/>
          </p:nvPr>
        </p:nvSpPr>
        <p:spPr>
          <a:xfrm>
            <a:off x="2133602" y="1404262"/>
            <a:ext cx="7924802" cy="257750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unito Sans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35"/>
          <p:cNvSpPr txBox="1"/>
          <p:nvPr>
            <p:ph idx="1" type="subTitle"/>
          </p:nvPr>
        </p:nvSpPr>
        <p:spPr>
          <a:xfrm>
            <a:off x="2519980" y="4353867"/>
            <a:ext cx="7152034" cy="11214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cxnSp>
        <p:nvCxnSpPr>
          <p:cNvPr id="133" name="Google Shape;133;p35"/>
          <p:cNvCxnSpPr/>
          <p:nvPr/>
        </p:nvCxnSpPr>
        <p:spPr>
          <a:xfrm>
            <a:off x="429209" y="164150"/>
            <a:ext cx="11762791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4" name="Google Shape;134;p35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35"/>
          <p:cNvSpPr txBox="1"/>
          <p:nvPr>
            <p:ph idx="10" type="dt"/>
          </p:nvPr>
        </p:nvSpPr>
        <p:spPr>
          <a:xfrm rot="-5400000">
            <a:off x="-532352" y="5260879"/>
            <a:ext cx="1494475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35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7" name="Google Shape;137;p35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bg>
      <p:bgPr>
        <a:solidFill>
          <a:schemeClr val="accent1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 txBox="1"/>
          <p:nvPr>
            <p:ph type="ctrTitle"/>
          </p:nvPr>
        </p:nvSpPr>
        <p:spPr>
          <a:xfrm>
            <a:off x="633478" y="1748475"/>
            <a:ext cx="10924476" cy="47307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unito Sans"/>
              <a:buNone/>
              <a:defRPr sz="7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40" name="Google Shape;140;p19"/>
          <p:cNvCxnSpPr/>
          <p:nvPr/>
        </p:nvCxnSpPr>
        <p:spPr>
          <a:xfrm>
            <a:off x="429209" y="164150"/>
            <a:ext cx="11762791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1" name="Google Shape;141;p19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19"/>
          <p:cNvSpPr txBox="1"/>
          <p:nvPr>
            <p:ph idx="10" type="dt"/>
          </p:nvPr>
        </p:nvSpPr>
        <p:spPr>
          <a:xfrm rot="-5400000">
            <a:off x="-532352" y="5260879"/>
            <a:ext cx="1494475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19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0" lvl="1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0" lvl="2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0" lvl="3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0" lvl="4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0" lvl="5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0" lvl="6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0" lvl="7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0" lvl="8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4" name="Google Shape;144;p19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bg>
      <p:bgPr>
        <a:solidFill>
          <a:schemeClr val="accent1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6"/>
          <p:cNvSpPr txBox="1"/>
          <p:nvPr>
            <p:ph type="title"/>
          </p:nvPr>
        </p:nvSpPr>
        <p:spPr>
          <a:xfrm>
            <a:off x="634030" y="1001713"/>
            <a:ext cx="5702371" cy="48555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unito Sans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47" name="Google Shape;147;p36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8" name="Google Shape;148;p36"/>
          <p:cNvCxnSpPr/>
          <p:nvPr/>
        </p:nvCxnSpPr>
        <p:spPr>
          <a:xfrm>
            <a:off x="6541227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9" name="Google Shape;149;p36"/>
          <p:cNvCxnSpPr/>
          <p:nvPr/>
        </p:nvCxnSpPr>
        <p:spPr>
          <a:xfrm>
            <a:off x="6541227" y="164150"/>
            <a:ext cx="5650773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0" name="Google Shape;150;p36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36"/>
          <p:cNvSpPr txBox="1"/>
          <p:nvPr>
            <p:ph idx="10" type="dt"/>
          </p:nvPr>
        </p:nvSpPr>
        <p:spPr>
          <a:xfrm rot="-5400000">
            <a:off x="-532352" y="5260879"/>
            <a:ext cx="1494475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36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3" name="Google Shape;153;p36"/>
          <p:cNvSpPr txBox="1"/>
          <p:nvPr>
            <p:ph idx="1" type="body"/>
          </p:nvPr>
        </p:nvSpPr>
        <p:spPr>
          <a:xfrm>
            <a:off x="7224097" y="1001713"/>
            <a:ext cx="4333859" cy="48555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AutoNum type="arabicPeriod"/>
              <a:defRPr sz="1600"/>
            </a:lvl1pPr>
            <a:lvl2pPr indent="-3302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AutoNum type="arabicPeriod"/>
              <a:defRPr sz="1600"/>
            </a:lvl2pPr>
            <a:lvl3pPr indent="-3302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AutoNum type="arabicPeriod"/>
              <a:defRPr sz="1600"/>
            </a:lvl3pPr>
            <a:lvl4pPr indent="-3302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AutoNum type="arabicPeriod"/>
              <a:defRPr sz="1600"/>
            </a:lvl4pPr>
            <a:lvl5pPr indent="-3302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AutoNum type="arabicPeriod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2">
  <p:cSld name="Content 2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7"/>
          <p:cNvSpPr txBox="1"/>
          <p:nvPr>
            <p:ph type="title"/>
          </p:nvPr>
        </p:nvSpPr>
        <p:spPr>
          <a:xfrm>
            <a:off x="634030" y="2496190"/>
            <a:ext cx="4714881" cy="22323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unito Sans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6" name="Google Shape;156;p37"/>
          <p:cNvCxnSpPr/>
          <p:nvPr/>
        </p:nvCxnSpPr>
        <p:spPr>
          <a:xfrm>
            <a:off x="429209" y="164150"/>
            <a:ext cx="11762791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7" name="Google Shape;157;p37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37"/>
          <p:cNvSpPr txBox="1"/>
          <p:nvPr>
            <p:ph idx="10" type="dt"/>
          </p:nvPr>
        </p:nvSpPr>
        <p:spPr>
          <a:xfrm rot="-5400000">
            <a:off x="-532352" y="5260879"/>
            <a:ext cx="1494475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37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0" name="Google Shape;160;p37"/>
          <p:cNvSpPr txBox="1"/>
          <p:nvPr>
            <p:ph idx="1" type="body"/>
          </p:nvPr>
        </p:nvSpPr>
        <p:spPr>
          <a:xfrm>
            <a:off x="6273800" y="2496190"/>
            <a:ext cx="4325112" cy="2232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61" name="Google Shape;161;p37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3">
  <p:cSld name="Content 3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8"/>
          <p:cNvSpPr txBox="1"/>
          <p:nvPr>
            <p:ph type="title"/>
          </p:nvPr>
        </p:nvSpPr>
        <p:spPr>
          <a:xfrm>
            <a:off x="634030" y="2133757"/>
            <a:ext cx="4328497" cy="3728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unito Sans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64" name="Google Shape;164;p38"/>
          <p:cNvCxnSpPr/>
          <p:nvPr/>
        </p:nvCxnSpPr>
        <p:spPr>
          <a:xfrm>
            <a:off x="429209" y="164150"/>
            <a:ext cx="11762791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5" name="Google Shape;165;p38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38"/>
          <p:cNvSpPr txBox="1"/>
          <p:nvPr>
            <p:ph idx="10" type="dt"/>
          </p:nvPr>
        </p:nvSpPr>
        <p:spPr>
          <a:xfrm rot="-5400000">
            <a:off x="-532352" y="5260879"/>
            <a:ext cx="1494475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38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8" name="Google Shape;168;p38"/>
          <p:cNvSpPr txBox="1"/>
          <p:nvPr>
            <p:ph idx="1" type="body"/>
          </p:nvPr>
        </p:nvSpPr>
        <p:spPr>
          <a:xfrm>
            <a:off x="5348911" y="2129475"/>
            <a:ext cx="5266077" cy="37277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69" name="Google Shape;169;p38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4">
  <p:cSld name="Content 4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9"/>
          <p:cNvSpPr txBox="1"/>
          <p:nvPr>
            <p:ph type="title"/>
          </p:nvPr>
        </p:nvSpPr>
        <p:spPr>
          <a:xfrm>
            <a:off x="634030" y="1381759"/>
            <a:ext cx="4358311" cy="48412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unito Sans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72" name="Google Shape;172;p39"/>
          <p:cNvCxnSpPr/>
          <p:nvPr/>
        </p:nvCxnSpPr>
        <p:spPr>
          <a:xfrm>
            <a:off x="429209" y="164150"/>
            <a:ext cx="11762791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73" name="Google Shape;173;p39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39"/>
          <p:cNvSpPr txBox="1"/>
          <p:nvPr>
            <p:ph idx="10" type="dt"/>
          </p:nvPr>
        </p:nvSpPr>
        <p:spPr>
          <a:xfrm rot="-5400000">
            <a:off x="-532352" y="5260879"/>
            <a:ext cx="1494475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39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6" name="Google Shape;176;p39"/>
          <p:cNvSpPr txBox="1"/>
          <p:nvPr>
            <p:ph idx="1" type="body"/>
          </p:nvPr>
        </p:nvSpPr>
        <p:spPr>
          <a:xfrm>
            <a:off x="5378726" y="1381759"/>
            <a:ext cx="5622648" cy="48412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302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indent="-3302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302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77" name="Google Shape;177;p39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with Picture">
  <p:cSld name="Agenda with Picture">
    <p:bg>
      <p:bgPr>
        <a:solidFill>
          <a:schemeClr val="lt1"/>
        </a:solid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6"/>
          <p:cNvSpPr txBox="1"/>
          <p:nvPr>
            <p:ph type="title"/>
          </p:nvPr>
        </p:nvSpPr>
        <p:spPr>
          <a:xfrm>
            <a:off x="6761419" y="1001716"/>
            <a:ext cx="4796545" cy="150337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unito Sans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6" name="Google Shape;26;p16"/>
          <p:cNvCxnSpPr/>
          <p:nvPr/>
        </p:nvCxnSpPr>
        <p:spPr>
          <a:xfrm>
            <a:off x="6096000" y="164150"/>
            <a:ext cx="6096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7" name="Google Shape;27;p16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6"/>
          <p:cNvSpPr txBox="1"/>
          <p:nvPr>
            <p:ph idx="10" type="dt"/>
          </p:nvPr>
        </p:nvSpPr>
        <p:spPr>
          <a:xfrm rot="-5400000">
            <a:off x="-532353" y="5260880"/>
            <a:ext cx="1494474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6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0" name="Google Shape;30;p16"/>
          <p:cNvPicPr preferRelativeResize="0"/>
          <p:nvPr>
            <p:ph idx="2" type="pic"/>
          </p:nvPr>
        </p:nvPicPr>
        <p:blipFill/>
        <p:spPr>
          <a:xfrm>
            <a:off x="598329" y="0"/>
            <a:ext cx="5331038" cy="6858000"/>
          </a:xfrm>
          <a:prstGeom prst="rect">
            <a:avLst/>
          </a:prstGeom>
          <a:blipFill rotWithShape="1">
            <a:blip r:embed="rId2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pic>
      <p:sp>
        <p:nvSpPr>
          <p:cNvPr id="31" name="Google Shape;31;p16"/>
          <p:cNvSpPr txBox="1"/>
          <p:nvPr>
            <p:ph idx="1" type="body"/>
          </p:nvPr>
        </p:nvSpPr>
        <p:spPr>
          <a:xfrm>
            <a:off x="6776581" y="2886088"/>
            <a:ext cx="4781383" cy="3336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None/>
              <a:defRPr sz="16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None/>
              <a:defRPr sz="16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None/>
              <a:defRPr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None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32" name="Google Shape;32;p16"/>
          <p:cNvCxnSpPr/>
          <p:nvPr/>
        </p:nvCxnSpPr>
        <p:spPr>
          <a:xfrm>
            <a:off x="6099047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" name="Google Shape;33;p16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5">
  <p:cSld name="Content 5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0"/>
          <p:cNvSpPr txBox="1"/>
          <p:nvPr>
            <p:ph type="title"/>
          </p:nvPr>
        </p:nvSpPr>
        <p:spPr>
          <a:xfrm>
            <a:off x="634029" y="1001715"/>
            <a:ext cx="4328497" cy="48555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unito Sans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40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40"/>
          <p:cNvSpPr txBox="1"/>
          <p:nvPr>
            <p:ph idx="10" type="dt"/>
          </p:nvPr>
        </p:nvSpPr>
        <p:spPr>
          <a:xfrm rot="-5400000">
            <a:off x="-532352" y="5260879"/>
            <a:ext cx="1494475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40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3" name="Google Shape;183;p40"/>
          <p:cNvSpPr txBox="1"/>
          <p:nvPr>
            <p:ph idx="1" type="body"/>
          </p:nvPr>
        </p:nvSpPr>
        <p:spPr>
          <a:xfrm>
            <a:off x="5883174" y="1001714"/>
            <a:ext cx="5118206" cy="48555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302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indent="-3302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302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84" name="Google Shape;184;p40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5" name="Google Shape;185;p40"/>
          <p:cNvCxnSpPr/>
          <p:nvPr/>
        </p:nvCxnSpPr>
        <p:spPr>
          <a:xfrm>
            <a:off x="429209" y="164150"/>
            <a:ext cx="11762791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6">
  <p:cSld name="Content 6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1"/>
          <p:cNvSpPr txBox="1"/>
          <p:nvPr>
            <p:ph type="title"/>
          </p:nvPr>
        </p:nvSpPr>
        <p:spPr>
          <a:xfrm>
            <a:off x="634030" y="900433"/>
            <a:ext cx="3771900" cy="52212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unito Sans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41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41"/>
          <p:cNvSpPr txBox="1"/>
          <p:nvPr>
            <p:ph idx="10" type="dt"/>
          </p:nvPr>
        </p:nvSpPr>
        <p:spPr>
          <a:xfrm rot="-5400000">
            <a:off x="-532352" y="5260879"/>
            <a:ext cx="1494475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41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1" name="Google Shape;191;p41"/>
          <p:cNvSpPr txBox="1"/>
          <p:nvPr>
            <p:ph idx="1" type="body"/>
          </p:nvPr>
        </p:nvSpPr>
        <p:spPr>
          <a:xfrm>
            <a:off x="5348911" y="900432"/>
            <a:ext cx="6209054" cy="52212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302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indent="-3302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302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92" name="Google Shape;192;p41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3" name="Google Shape;193;p41"/>
          <p:cNvCxnSpPr/>
          <p:nvPr/>
        </p:nvCxnSpPr>
        <p:spPr>
          <a:xfrm>
            <a:off x="4883705" y="164150"/>
            <a:ext cx="7308295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4" name="Google Shape;194;p41"/>
          <p:cNvCxnSpPr/>
          <p:nvPr/>
        </p:nvCxnSpPr>
        <p:spPr>
          <a:xfrm>
            <a:off x="4883705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Picture">
  <p:cSld name="Content with Picture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2"/>
          <p:cNvSpPr txBox="1"/>
          <p:nvPr>
            <p:ph type="title"/>
          </p:nvPr>
        </p:nvSpPr>
        <p:spPr>
          <a:xfrm>
            <a:off x="5113785" y="1001715"/>
            <a:ext cx="6444179" cy="112237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unito Sans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42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42"/>
          <p:cNvSpPr txBox="1"/>
          <p:nvPr>
            <p:ph idx="10" type="dt"/>
          </p:nvPr>
        </p:nvSpPr>
        <p:spPr>
          <a:xfrm rot="-5400000">
            <a:off x="-532354" y="5260879"/>
            <a:ext cx="1494475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99" name="Google Shape;199;p42"/>
          <p:cNvCxnSpPr/>
          <p:nvPr/>
        </p:nvCxnSpPr>
        <p:spPr>
          <a:xfrm>
            <a:off x="4918159" y="164150"/>
            <a:ext cx="7273841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00" name="Google Shape;200;p42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1" name="Google Shape;201;p42"/>
          <p:cNvPicPr preferRelativeResize="0"/>
          <p:nvPr>
            <p:ph idx="2" type="pic"/>
          </p:nvPr>
        </p:nvPicPr>
        <p:blipFill/>
        <p:spPr>
          <a:xfrm>
            <a:off x="598328" y="1"/>
            <a:ext cx="4124206" cy="6858000"/>
          </a:xfrm>
          <a:prstGeom prst="rect">
            <a:avLst/>
          </a:prstGeom>
          <a:blipFill rotWithShape="1">
            <a:blip r:embed="rId2">
              <a:alphaModFix amt="60000"/>
            </a:blip>
            <a:stretch>
              <a:fillRect b="0" l="-2277" r="-6698" t="0"/>
            </a:stretch>
          </a:blipFill>
          <a:ln>
            <a:noFill/>
          </a:ln>
        </p:spPr>
      </p:pic>
      <p:sp>
        <p:nvSpPr>
          <p:cNvPr id="202" name="Google Shape;202;p42"/>
          <p:cNvSpPr txBox="1"/>
          <p:nvPr>
            <p:ph idx="1" type="body"/>
          </p:nvPr>
        </p:nvSpPr>
        <p:spPr>
          <a:xfrm>
            <a:off x="5113785" y="2496190"/>
            <a:ext cx="6444179" cy="37268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03" name="Google Shape;203;p42"/>
          <p:cNvCxnSpPr/>
          <p:nvPr/>
        </p:nvCxnSpPr>
        <p:spPr>
          <a:xfrm>
            <a:off x="4918159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4" name="Google Shape;204;p42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Picture 2">
  <p:cSld name="Content with Picture 2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3"/>
          <p:cNvSpPr txBox="1"/>
          <p:nvPr>
            <p:ph type="title"/>
          </p:nvPr>
        </p:nvSpPr>
        <p:spPr>
          <a:xfrm>
            <a:off x="634030" y="1001714"/>
            <a:ext cx="5647085" cy="11223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unito Sans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43"/>
          <p:cNvSpPr txBox="1"/>
          <p:nvPr>
            <p:ph idx="11" type="ftr"/>
          </p:nvPr>
        </p:nvSpPr>
        <p:spPr>
          <a:xfrm rot="-5400000">
            <a:off x="-2067302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43"/>
          <p:cNvSpPr txBox="1"/>
          <p:nvPr>
            <p:ph idx="10" type="dt"/>
          </p:nvPr>
        </p:nvSpPr>
        <p:spPr>
          <a:xfrm rot="-5400000">
            <a:off x="-532352" y="5260879"/>
            <a:ext cx="1494475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43"/>
          <p:cNvSpPr txBox="1"/>
          <p:nvPr>
            <p:ph idx="12" type="sldNum"/>
          </p:nvPr>
        </p:nvSpPr>
        <p:spPr>
          <a:xfrm>
            <a:off x="1" y="6492875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10" name="Google Shape;210;p43"/>
          <p:cNvCxnSpPr/>
          <p:nvPr/>
        </p:nvCxnSpPr>
        <p:spPr>
          <a:xfrm>
            <a:off x="429208" y="164150"/>
            <a:ext cx="6631116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11" name="Google Shape;211;p43"/>
          <p:cNvSpPr txBox="1"/>
          <p:nvPr>
            <p:ph idx="1" type="body"/>
          </p:nvPr>
        </p:nvSpPr>
        <p:spPr>
          <a:xfrm>
            <a:off x="634030" y="2496190"/>
            <a:ext cx="5647085" cy="37268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302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indent="-3302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302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12" name="Google Shape;212;p43"/>
          <p:cNvPicPr preferRelativeResize="0"/>
          <p:nvPr>
            <p:ph idx="2" type="pic"/>
          </p:nvPr>
        </p:nvPicPr>
        <p:blipFill/>
        <p:spPr>
          <a:xfrm>
            <a:off x="7224097" y="0"/>
            <a:ext cx="4967903" cy="6858000"/>
          </a:xfrm>
          <a:prstGeom prst="rect">
            <a:avLst/>
          </a:prstGeom>
          <a:blipFill rotWithShape="1">
            <a:blip r:embed="rId2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pic>
      <p:cxnSp>
        <p:nvCxnSpPr>
          <p:cNvPr id="213" name="Google Shape;213;p43"/>
          <p:cNvCxnSpPr/>
          <p:nvPr/>
        </p:nvCxnSpPr>
        <p:spPr>
          <a:xfrm>
            <a:off x="7060324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4" name="Google Shape;214;p43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Picture 3">
  <p:cSld name="Content with Picture 3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4"/>
          <p:cNvSpPr txBox="1"/>
          <p:nvPr>
            <p:ph type="title"/>
          </p:nvPr>
        </p:nvSpPr>
        <p:spPr>
          <a:xfrm>
            <a:off x="4817306" y="1001715"/>
            <a:ext cx="6740655" cy="10878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unito Sans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44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p44"/>
          <p:cNvSpPr txBox="1"/>
          <p:nvPr>
            <p:ph idx="10" type="dt"/>
          </p:nvPr>
        </p:nvSpPr>
        <p:spPr>
          <a:xfrm rot="-5400000">
            <a:off x="-532354" y="5260879"/>
            <a:ext cx="1494474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p44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20" name="Google Shape;220;p44"/>
          <p:cNvCxnSpPr/>
          <p:nvPr/>
        </p:nvCxnSpPr>
        <p:spPr>
          <a:xfrm>
            <a:off x="4634939" y="164150"/>
            <a:ext cx="7557061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21" name="Google Shape;221;p44"/>
          <p:cNvPicPr preferRelativeResize="0"/>
          <p:nvPr>
            <p:ph idx="2" type="pic"/>
          </p:nvPr>
        </p:nvPicPr>
        <p:blipFill/>
        <p:spPr>
          <a:xfrm>
            <a:off x="598328" y="0"/>
            <a:ext cx="3854240" cy="6858000"/>
          </a:xfrm>
          <a:prstGeom prst="rect">
            <a:avLst/>
          </a:prstGeom>
          <a:blipFill rotWithShape="1">
            <a:blip r:embed="rId2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pic>
      <p:sp>
        <p:nvSpPr>
          <p:cNvPr id="222" name="Google Shape;222;p44"/>
          <p:cNvSpPr txBox="1"/>
          <p:nvPr>
            <p:ph idx="1" type="body"/>
          </p:nvPr>
        </p:nvSpPr>
        <p:spPr>
          <a:xfrm>
            <a:off x="4817311" y="2496190"/>
            <a:ext cx="6740654" cy="37268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23" name="Google Shape;223;p44"/>
          <p:cNvCxnSpPr/>
          <p:nvPr/>
        </p:nvCxnSpPr>
        <p:spPr>
          <a:xfrm>
            <a:off x="4634939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4" name="Google Shape;224;p44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Picture 5">
  <p:cSld name="Content with Picture 5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5"/>
          <p:cNvSpPr txBox="1"/>
          <p:nvPr>
            <p:ph type="title"/>
          </p:nvPr>
        </p:nvSpPr>
        <p:spPr>
          <a:xfrm>
            <a:off x="6840259" y="1001715"/>
            <a:ext cx="4717705" cy="110967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unito Sans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45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45"/>
          <p:cNvSpPr txBox="1"/>
          <p:nvPr>
            <p:ph idx="10" type="dt"/>
          </p:nvPr>
        </p:nvSpPr>
        <p:spPr>
          <a:xfrm rot="-5400000">
            <a:off x="-531666" y="5260191"/>
            <a:ext cx="1493097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p45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30" name="Google Shape;230;p45"/>
          <p:cNvCxnSpPr/>
          <p:nvPr/>
        </p:nvCxnSpPr>
        <p:spPr>
          <a:xfrm>
            <a:off x="6624761" y="164150"/>
            <a:ext cx="5567239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31" name="Google Shape;231;p45"/>
          <p:cNvPicPr preferRelativeResize="0"/>
          <p:nvPr>
            <p:ph idx="2" type="pic"/>
          </p:nvPr>
        </p:nvPicPr>
        <p:blipFill/>
        <p:spPr>
          <a:xfrm>
            <a:off x="598328" y="0"/>
            <a:ext cx="5843502" cy="6858000"/>
          </a:xfrm>
          <a:prstGeom prst="rect">
            <a:avLst/>
          </a:prstGeom>
          <a:blipFill rotWithShape="1">
            <a:blip r:embed="rId2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pic>
      <p:sp>
        <p:nvSpPr>
          <p:cNvPr id="232" name="Google Shape;232;p45"/>
          <p:cNvSpPr txBox="1"/>
          <p:nvPr>
            <p:ph idx="1" type="body"/>
          </p:nvPr>
        </p:nvSpPr>
        <p:spPr>
          <a:xfrm>
            <a:off x="6807693" y="2492387"/>
            <a:ext cx="4750271" cy="3730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33" name="Google Shape;233;p45"/>
          <p:cNvCxnSpPr/>
          <p:nvPr/>
        </p:nvCxnSpPr>
        <p:spPr>
          <a:xfrm>
            <a:off x="6624761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4" name="Google Shape;234;p45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Picture 6">
  <p:cSld name="Content with Picture 6">
    <p:bg>
      <p:bgPr>
        <a:solidFill>
          <a:schemeClr val="lt2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6"/>
          <p:cNvSpPr txBox="1"/>
          <p:nvPr>
            <p:ph type="title"/>
          </p:nvPr>
        </p:nvSpPr>
        <p:spPr>
          <a:xfrm>
            <a:off x="634032" y="1001715"/>
            <a:ext cx="4714880" cy="112553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unito Sans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46"/>
          <p:cNvSpPr txBox="1"/>
          <p:nvPr>
            <p:ph idx="11" type="ftr"/>
          </p:nvPr>
        </p:nvSpPr>
        <p:spPr>
          <a:xfrm rot="-5400000">
            <a:off x="-2071905" y="2231455"/>
            <a:ext cx="4564377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46"/>
          <p:cNvSpPr txBox="1"/>
          <p:nvPr>
            <p:ph idx="10" type="dt"/>
          </p:nvPr>
        </p:nvSpPr>
        <p:spPr>
          <a:xfrm rot="-5400000">
            <a:off x="-536954" y="5260879"/>
            <a:ext cx="1494474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46"/>
          <p:cNvSpPr txBox="1"/>
          <p:nvPr>
            <p:ph idx="12" type="sldNum"/>
          </p:nvPr>
        </p:nvSpPr>
        <p:spPr>
          <a:xfrm>
            <a:off x="-4601" y="6492240"/>
            <a:ext cx="429207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0" lvl="1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0" lvl="2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0" lvl="3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0" lvl="4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0" lvl="5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0" lvl="6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0" lvl="7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0" lvl="8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40" name="Google Shape;240;p46"/>
          <p:cNvCxnSpPr/>
          <p:nvPr/>
        </p:nvCxnSpPr>
        <p:spPr>
          <a:xfrm>
            <a:off x="431800" y="164150"/>
            <a:ext cx="5287176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41" name="Google Shape;241;p46"/>
          <p:cNvSpPr txBox="1"/>
          <p:nvPr>
            <p:ph idx="1" type="body"/>
          </p:nvPr>
        </p:nvSpPr>
        <p:spPr>
          <a:xfrm>
            <a:off x="634031" y="2493965"/>
            <a:ext cx="4714880" cy="37290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42" name="Google Shape;242;p46"/>
          <p:cNvPicPr preferRelativeResize="0"/>
          <p:nvPr>
            <p:ph idx="2" type="pic"/>
          </p:nvPr>
        </p:nvPicPr>
        <p:blipFill/>
        <p:spPr>
          <a:xfrm>
            <a:off x="5888095" y="-1"/>
            <a:ext cx="6303905" cy="6888997"/>
          </a:xfrm>
          <a:prstGeom prst="rect">
            <a:avLst/>
          </a:prstGeom>
          <a:blipFill rotWithShape="1">
            <a:blip r:embed="rId2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pic>
      <p:cxnSp>
        <p:nvCxnSpPr>
          <p:cNvPr id="243" name="Google Shape;243;p46"/>
          <p:cNvCxnSpPr/>
          <p:nvPr/>
        </p:nvCxnSpPr>
        <p:spPr>
          <a:xfrm>
            <a:off x="5718976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4" name="Google Shape;244;p46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Picture 7">
  <p:cSld name="Content with Picture 7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7"/>
          <p:cNvSpPr txBox="1"/>
          <p:nvPr>
            <p:ph type="title"/>
          </p:nvPr>
        </p:nvSpPr>
        <p:spPr>
          <a:xfrm>
            <a:off x="7113504" y="1001715"/>
            <a:ext cx="4444457" cy="112237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unito Sans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47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p47"/>
          <p:cNvSpPr txBox="1"/>
          <p:nvPr>
            <p:ph idx="10" type="dt"/>
          </p:nvPr>
        </p:nvSpPr>
        <p:spPr>
          <a:xfrm rot="-5400000">
            <a:off x="-532354" y="5260879"/>
            <a:ext cx="1494473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9" name="Google Shape;249;p47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50" name="Google Shape;250;p47"/>
          <p:cNvCxnSpPr/>
          <p:nvPr/>
        </p:nvCxnSpPr>
        <p:spPr>
          <a:xfrm>
            <a:off x="6934701" y="164150"/>
            <a:ext cx="5257299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51" name="Google Shape;251;p47"/>
          <p:cNvPicPr preferRelativeResize="0"/>
          <p:nvPr>
            <p:ph idx="2" type="pic"/>
          </p:nvPr>
        </p:nvPicPr>
        <p:blipFill/>
        <p:spPr>
          <a:xfrm>
            <a:off x="598327" y="0"/>
            <a:ext cx="6154001" cy="6858000"/>
          </a:xfrm>
          <a:prstGeom prst="rect">
            <a:avLst/>
          </a:prstGeom>
          <a:blipFill rotWithShape="1">
            <a:blip r:embed="rId2">
              <a:alphaModFix amt="60000"/>
            </a:blip>
            <a:stretch>
              <a:fillRect b="0" l="-2745" r="-2747" t="0"/>
            </a:stretch>
          </a:blipFill>
          <a:ln>
            <a:noFill/>
          </a:ln>
        </p:spPr>
      </p:pic>
      <p:sp>
        <p:nvSpPr>
          <p:cNvPr id="252" name="Google Shape;252;p47"/>
          <p:cNvSpPr txBox="1"/>
          <p:nvPr>
            <p:ph idx="1" type="body"/>
          </p:nvPr>
        </p:nvSpPr>
        <p:spPr>
          <a:xfrm>
            <a:off x="7113505" y="2496190"/>
            <a:ext cx="4444460" cy="37268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302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indent="-3302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302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53" name="Google Shape;253;p47"/>
          <p:cNvCxnSpPr/>
          <p:nvPr/>
        </p:nvCxnSpPr>
        <p:spPr>
          <a:xfrm>
            <a:off x="6934701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4" name="Google Shape;254;p47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Picture 8">
  <p:cSld name="Content with Picture 8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8"/>
          <p:cNvSpPr txBox="1"/>
          <p:nvPr>
            <p:ph type="title"/>
          </p:nvPr>
        </p:nvSpPr>
        <p:spPr>
          <a:xfrm>
            <a:off x="649520" y="1001715"/>
            <a:ext cx="4687174" cy="112775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unito Sans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7" name="Google Shape;257;p48"/>
          <p:cNvSpPr txBox="1"/>
          <p:nvPr>
            <p:ph idx="11" type="ftr"/>
          </p:nvPr>
        </p:nvSpPr>
        <p:spPr>
          <a:xfrm rot="-5400000">
            <a:off x="-2064711" y="2231455"/>
            <a:ext cx="4564377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p48"/>
          <p:cNvSpPr txBox="1"/>
          <p:nvPr>
            <p:ph idx="10" type="dt"/>
          </p:nvPr>
        </p:nvSpPr>
        <p:spPr>
          <a:xfrm rot="-5400000">
            <a:off x="-529760" y="5260879"/>
            <a:ext cx="1494474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9" name="Google Shape;259;p48"/>
          <p:cNvSpPr txBox="1"/>
          <p:nvPr>
            <p:ph idx="12" type="sldNum"/>
          </p:nvPr>
        </p:nvSpPr>
        <p:spPr>
          <a:xfrm>
            <a:off x="2593" y="6492875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0" lvl="1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0" lvl="2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0" lvl="3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0" lvl="4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0" lvl="5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0" lvl="6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0" lvl="7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0" lvl="8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60" name="Google Shape;260;p48"/>
          <p:cNvCxnSpPr/>
          <p:nvPr/>
        </p:nvCxnSpPr>
        <p:spPr>
          <a:xfrm>
            <a:off x="431800" y="164150"/>
            <a:ext cx="5472668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61" name="Google Shape;261;p48"/>
          <p:cNvSpPr txBox="1"/>
          <p:nvPr>
            <p:ph idx="1" type="body"/>
          </p:nvPr>
        </p:nvSpPr>
        <p:spPr>
          <a:xfrm>
            <a:off x="634030" y="2496181"/>
            <a:ext cx="4714880" cy="37268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302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indent="-3302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302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62" name="Google Shape;262;p48"/>
          <p:cNvPicPr preferRelativeResize="0"/>
          <p:nvPr>
            <p:ph idx="2" type="pic"/>
          </p:nvPr>
        </p:nvPicPr>
        <p:blipFill/>
        <p:spPr>
          <a:xfrm>
            <a:off x="6096000" y="0"/>
            <a:ext cx="6095999" cy="6858000"/>
          </a:xfrm>
          <a:prstGeom prst="rect">
            <a:avLst/>
          </a:prstGeom>
          <a:blipFill rotWithShape="1">
            <a:blip r:embed="rId2">
              <a:alphaModFix amt="60000"/>
            </a:blip>
            <a:stretch>
              <a:fillRect b="0" l="-2924" r="0" t="0"/>
            </a:stretch>
          </a:blipFill>
          <a:ln>
            <a:noFill/>
          </a:ln>
        </p:spPr>
      </p:pic>
      <p:cxnSp>
        <p:nvCxnSpPr>
          <p:cNvPr id="263" name="Google Shape;263;p48"/>
          <p:cNvCxnSpPr/>
          <p:nvPr/>
        </p:nvCxnSpPr>
        <p:spPr>
          <a:xfrm>
            <a:off x="5904468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4" name="Google Shape;264;p48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Picture 9">
  <p:cSld name="Content with Picture 9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9"/>
          <p:cNvSpPr txBox="1"/>
          <p:nvPr>
            <p:ph type="title"/>
          </p:nvPr>
        </p:nvSpPr>
        <p:spPr>
          <a:xfrm>
            <a:off x="7779767" y="1001715"/>
            <a:ext cx="3778198" cy="11087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unito Sans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7" name="Google Shape;267;p49"/>
          <p:cNvSpPr txBox="1"/>
          <p:nvPr>
            <p:ph idx="11" type="ftr"/>
          </p:nvPr>
        </p:nvSpPr>
        <p:spPr>
          <a:xfrm rot="-5400000">
            <a:off x="-2067301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8" name="Google Shape;268;p49"/>
          <p:cNvSpPr txBox="1"/>
          <p:nvPr>
            <p:ph idx="10" type="dt"/>
          </p:nvPr>
        </p:nvSpPr>
        <p:spPr>
          <a:xfrm rot="-5400000">
            <a:off x="-532352" y="5260879"/>
            <a:ext cx="1494475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9" name="Google Shape;269;p49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70" name="Google Shape;270;p49"/>
          <p:cNvCxnSpPr/>
          <p:nvPr/>
        </p:nvCxnSpPr>
        <p:spPr>
          <a:xfrm>
            <a:off x="7597395" y="164150"/>
            <a:ext cx="4594605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71" name="Google Shape;271;p49"/>
          <p:cNvPicPr preferRelativeResize="0"/>
          <p:nvPr>
            <p:ph idx="2" type="pic"/>
          </p:nvPr>
        </p:nvPicPr>
        <p:blipFill/>
        <p:spPr>
          <a:xfrm>
            <a:off x="598329" y="0"/>
            <a:ext cx="6816696" cy="6858000"/>
          </a:xfrm>
          <a:prstGeom prst="rect">
            <a:avLst/>
          </a:prstGeom>
          <a:blipFill rotWithShape="1">
            <a:blip r:embed="rId2">
              <a:alphaModFix amt="60000"/>
            </a:blip>
            <a:stretch>
              <a:fillRect b="0" l="-2481" r="-2478" t="0"/>
            </a:stretch>
          </a:blipFill>
          <a:ln>
            <a:noFill/>
          </a:ln>
        </p:spPr>
      </p:pic>
      <p:sp>
        <p:nvSpPr>
          <p:cNvPr id="272" name="Google Shape;272;p49"/>
          <p:cNvSpPr txBox="1"/>
          <p:nvPr>
            <p:ph idx="1" type="body"/>
          </p:nvPr>
        </p:nvSpPr>
        <p:spPr>
          <a:xfrm>
            <a:off x="7779767" y="2515205"/>
            <a:ext cx="3778198" cy="37593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302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indent="-3302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302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73" name="Google Shape;273;p49"/>
          <p:cNvCxnSpPr/>
          <p:nvPr/>
        </p:nvCxnSpPr>
        <p:spPr>
          <a:xfrm>
            <a:off x="7597395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4" name="Google Shape;274;p49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Picture 12">
  <p:cSld name="Content with Picture 12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7"/>
          <p:cNvSpPr txBox="1"/>
          <p:nvPr>
            <p:ph type="title"/>
          </p:nvPr>
        </p:nvSpPr>
        <p:spPr>
          <a:xfrm>
            <a:off x="598328" y="5109524"/>
            <a:ext cx="4364200" cy="11134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unito Sans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7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7"/>
          <p:cNvSpPr txBox="1"/>
          <p:nvPr>
            <p:ph idx="10" type="dt"/>
          </p:nvPr>
        </p:nvSpPr>
        <p:spPr>
          <a:xfrm rot="-5400000">
            <a:off x="-532352" y="5260879"/>
            <a:ext cx="1494475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7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9" name="Google Shape;39;p17"/>
          <p:cNvPicPr preferRelativeResize="0"/>
          <p:nvPr>
            <p:ph idx="2" type="pic"/>
          </p:nvPr>
        </p:nvPicPr>
        <p:blipFill/>
        <p:spPr>
          <a:xfrm>
            <a:off x="598327" y="0"/>
            <a:ext cx="11593671" cy="4728524"/>
          </a:xfrm>
          <a:prstGeom prst="rect">
            <a:avLst/>
          </a:prstGeom>
          <a:blipFill rotWithShape="1">
            <a:blip r:embed="rId2">
              <a:alphaModFix amt="60000"/>
            </a:blip>
            <a:stretch>
              <a:fillRect b="0" l="-1458" r="0" t="0"/>
            </a:stretch>
          </a:blipFill>
          <a:ln>
            <a:noFill/>
          </a:ln>
        </p:spPr>
      </p:pic>
      <p:sp>
        <p:nvSpPr>
          <p:cNvPr id="40" name="Google Shape;40;p17"/>
          <p:cNvSpPr txBox="1"/>
          <p:nvPr>
            <p:ph idx="1" type="body"/>
          </p:nvPr>
        </p:nvSpPr>
        <p:spPr>
          <a:xfrm>
            <a:off x="5349240" y="5109523"/>
            <a:ext cx="6208724" cy="11134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41" name="Google Shape;41;p17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Picture 11">
  <p:cSld name="Content with Picture 11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0"/>
          <p:cNvSpPr txBox="1"/>
          <p:nvPr>
            <p:ph type="title"/>
          </p:nvPr>
        </p:nvSpPr>
        <p:spPr>
          <a:xfrm>
            <a:off x="7977541" y="1001716"/>
            <a:ext cx="3565637" cy="149447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unito Sans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p50"/>
          <p:cNvSpPr txBox="1"/>
          <p:nvPr>
            <p:ph idx="11" type="ftr"/>
          </p:nvPr>
        </p:nvSpPr>
        <p:spPr>
          <a:xfrm rot="-5400000">
            <a:off x="-2067302" y="2231455"/>
            <a:ext cx="4564377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8" name="Google Shape;278;p50"/>
          <p:cNvSpPr txBox="1"/>
          <p:nvPr>
            <p:ph idx="10" type="dt"/>
          </p:nvPr>
        </p:nvSpPr>
        <p:spPr>
          <a:xfrm rot="-5400000">
            <a:off x="-532351" y="5260879"/>
            <a:ext cx="1494474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9" name="Google Shape;279;p50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80" name="Google Shape;280;p50"/>
          <p:cNvCxnSpPr/>
          <p:nvPr/>
        </p:nvCxnSpPr>
        <p:spPr>
          <a:xfrm>
            <a:off x="7794617" y="164150"/>
            <a:ext cx="4397383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81" name="Google Shape;281;p50"/>
          <p:cNvPicPr preferRelativeResize="0"/>
          <p:nvPr>
            <p:ph idx="2" type="pic"/>
          </p:nvPr>
        </p:nvPicPr>
        <p:blipFill/>
        <p:spPr>
          <a:xfrm>
            <a:off x="598327" y="0"/>
            <a:ext cx="7013917" cy="6858000"/>
          </a:xfrm>
          <a:prstGeom prst="rect">
            <a:avLst/>
          </a:prstGeom>
          <a:blipFill rotWithShape="1">
            <a:blip r:embed="rId2">
              <a:alphaModFix amt="60000"/>
            </a:blip>
            <a:stretch>
              <a:fillRect b="0" l="-2410" r="-2409" t="0"/>
            </a:stretch>
          </a:blipFill>
          <a:ln>
            <a:noFill/>
          </a:ln>
        </p:spPr>
      </p:pic>
      <p:sp>
        <p:nvSpPr>
          <p:cNvPr id="282" name="Google Shape;282;p50"/>
          <p:cNvSpPr txBox="1"/>
          <p:nvPr>
            <p:ph idx="1" type="body"/>
          </p:nvPr>
        </p:nvSpPr>
        <p:spPr>
          <a:xfrm>
            <a:off x="7976991" y="2877189"/>
            <a:ext cx="3576275" cy="33458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83" name="Google Shape;283;p50"/>
          <p:cNvCxnSpPr/>
          <p:nvPr/>
        </p:nvCxnSpPr>
        <p:spPr>
          <a:xfrm>
            <a:off x="7794617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4" name="Google Shape;284;p50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Picture 13">
  <p:cSld name="Content with Picture 13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51"/>
          <p:cNvSpPr txBox="1"/>
          <p:nvPr>
            <p:ph type="title"/>
          </p:nvPr>
        </p:nvSpPr>
        <p:spPr>
          <a:xfrm>
            <a:off x="598328" y="4362766"/>
            <a:ext cx="3421224" cy="18602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unito Sans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7" name="Google Shape;287;p51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8" name="Google Shape;288;p51"/>
          <p:cNvSpPr txBox="1"/>
          <p:nvPr>
            <p:ph idx="10" type="dt"/>
          </p:nvPr>
        </p:nvSpPr>
        <p:spPr>
          <a:xfrm rot="-5400000">
            <a:off x="-532352" y="5260879"/>
            <a:ext cx="1494475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9" name="Google Shape;289;p51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0" name="Google Shape;290;p51"/>
          <p:cNvPicPr preferRelativeResize="0"/>
          <p:nvPr>
            <p:ph idx="2" type="pic"/>
          </p:nvPr>
        </p:nvPicPr>
        <p:blipFill/>
        <p:spPr>
          <a:xfrm>
            <a:off x="598327" y="0"/>
            <a:ext cx="11593671" cy="3981766"/>
          </a:xfrm>
          <a:prstGeom prst="rect">
            <a:avLst/>
          </a:prstGeom>
          <a:blipFill rotWithShape="1">
            <a:blip r:embed="rId2">
              <a:alphaModFix amt="60000"/>
            </a:blip>
            <a:stretch>
              <a:fillRect b="0" l="-1458" r="0" t="0"/>
            </a:stretch>
          </a:blipFill>
          <a:ln>
            <a:noFill/>
          </a:ln>
        </p:spPr>
      </p:pic>
      <p:sp>
        <p:nvSpPr>
          <p:cNvPr id="291" name="Google Shape;291;p51"/>
          <p:cNvSpPr txBox="1"/>
          <p:nvPr>
            <p:ph idx="1" type="body"/>
          </p:nvPr>
        </p:nvSpPr>
        <p:spPr>
          <a:xfrm>
            <a:off x="4405936" y="4353867"/>
            <a:ext cx="7152028" cy="18691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/>
            </a:lvl1pPr>
            <a:lvl2pPr indent="-3302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/>
            </a:lvl2pPr>
            <a:lvl3pPr indent="-3302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/>
            </a:lvl3pPr>
            <a:lvl4pPr indent="-3302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/>
            </a:lvl4pPr>
            <a:lvl5pPr indent="-3302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92" name="Google Shape;292;p51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Picture 14">
  <p:cSld name="Content with Picture 14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4" name="Google Shape;294;p52"/>
          <p:cNvCxnSpPr/>
          <p:nvPr/>
        </p:nvCxnSpPr>
        <p:spPr>
          <a:xfrm>
            <a:off x="429209" y="164150"/>
            <a:ext cx="11762791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95" name="Google Shape;295;p52"/>
          <p:cNvSpPr txBox="1"/>
          <p:nvPr>
            <p:ph type="title"/>
          </p:nvPr>
        </p:nvSpPr>
        <p:spPr>
          <a:xfrm>
            <a:off x="628764" y="1001714"/>
            <a:ext cx="3390788" cy="18754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unito Sans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6" name="Google Shape;296;p52"/>
          <p:cNvSpPr txBox="1"/>
          <p:nvPr>
            <p:ph idx="11" type="ftr"/>
          </p:nvPr>
        </p:nvSpPr>
        <p:spPr>
          <a:xfrm rot="-5400000">
            <a:off x="-2073146" y="2231455"/>
            <a:ext cx="4564377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7" name="Google Shape;297;p52"/>
          <p:cNvSpPr txBox="1"/>
          <p:nvPr>
            <p:ph idx="10" type="dt"/>
          </p:nvPr>
        </p:nvSpPr>
        <p:spPr>
          <a:xfrm rot="-5400000">
            <a:off x="-538191" y="5260876"/>
            <a:ext cx="1494468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8" name="Google Shape;298;p52"/>
          <p:cNvSpPr txBox="1"/>
          <p:nvPr>
            <p:ph idx="12" type="sldNum"/>
          </p:nvPr>
        </p:nvSpPr>
        <p:spPr>
          <a:xfrm>
            <a:off x="-5842" y="6492874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9" name="Google Shape;299;p52"/>
          <p:cNvSpPr txBox="1"/>
          <p:nvPr>
            <p:ph idx="1" type="body"/>
          </p:nvPr>
        </p:nvSpPr>
        <p:spPr>
          <a:xfrm>
            <a:off x="4405936" y="1001714"/>
            <a:ext cx="7152028" cy="1875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/>
            </a:lvl1pPr>
            <a:lvl2pPr indent="-3302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/>
            </a:lvl2pPr>
            <a:lvl3pPr indent="-3302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/>
            </a:lvl3pPr>
            <a:lvl4pPr indent="-3302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/>
            </a:lvl4pPr>
            <a:lvl5pPr indent="-3302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00" name="Google Shape;300;p52"/>
          <p:cNvPicPr preferRelativeResize="0"/>
          <p:nvPr>
            <p:ph idx="2" type="pic"/>
          </p:nvPr>
        </p:nvPicPr>
        <p:blipFill/>
        <p:spPr>
          <a:xfrm>
            <a:off x="598328" y="3258188"/>
            <a:ext cx="11593670" cy="3599811"/>
          </a:xfrm>
          <a:prstGeom prst="rect">
            <a:avLst/>
          </a:prstGeom>
          <a:blipFill rotWithShape="1">
            <a:blip r:embed="rId2">
              <a:alphaModFix amt="60000"/>
            </a:blip>
            <a:stretch>
              <a:fillRect b="0" l="-1216" r="0" t="0"/>
            </a:stretch>
          </a:blipFill>
          <a:ln>
            <a:noFill/>
          </a:ln>
        </p:spPr>
      </p:pic>
      <p:cxnSp>
        <p:nvCxnSpPr>
          <p:cNvPr id="301" name="Google Shape;301;p52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Picture 15">
  <p:cSld name="Content with Picture 15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3" name="Google Shape;303;p53"/>
          <p:cNvCxnSpPr/>
          <p:nvPr/>
        </p:nvCxnSpPr>
        <p:spPr>
          <a:xfrm>
            <a:off x="429209" y="164150"/>
            <a:ext cx="11762791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04" name="Google Shape;304;p53"/>
          <p:cNvSpPr txBox="1"/>
          <p:nvPr>
            <p:ph type="title"/>
          </p:nvPr>
        </p:nvSpPr>
        <p:spPr>
          <a:xfrm>
            <a:off x="634030" y="1001715"/>
            <a:ext cx="10923933" cy="7467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unito Sans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5" name="Google Shape;305;p53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6" name="Google Shape;306;p53"/>
          <p:cNvSpPr txBox="1"/>
          <p:nvPr>
            <p:ph idx="10" type="dt"/>
          </p:nvPr>
        </p:nvSpPr>
        <p:spPr>
          <a:xfrm rot="-5400000">
            <a:off x="-532352" y="5260879"/>
            <a:ext cx="1494475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7" name="Google Shape;307;p53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08" name="Google Shape;308;p53"/>
          <p:cNvPicPr preferRelativeResize="0"/>
          <p:nvPr>
            <p:ph idx="2" type="pic"/>
          </p:nvPr>
        </p:nvPicPr>
        <p:blipFill/>
        <p:spPr>
          <a:xfrm>
            <a:off x="634030" y="2129475"/>
            <a:ext cx="5652468" cy="4093526"/>
          </a:xfrm>
          <a:prstGeom prst="rect">
            <a:avLst/>
          </a:prstGeom>
          <a:blipFill rotWithShape="1">
            <a:blip r:embed="rId2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pic>
      <p:sp>
        <p:nvSpPr>
          <p:cNvPr id="309" name="Google Shape;309;p53"/>
          <p:cNvSpPr txBox="1"/>
          <p:nvPr>
            <p:ph idx="1" type="body"/>
          </p:nvPr>
        </p:nvSpPr>
        <p:spPr>
          <a:xfrm>
            <a:off x="6843095" y="2129475"/>
            <a:ext cx="4714869" cy="40935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302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indent="-3302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302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310" name="Google Shape;310;p53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Picture 16">
  <p:cSld name="Content with Picture 16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2" name="Google Shape;312;p54"/>
          <p:cNvCxnSpPr/>
          <p:nvPr/>
        </p:nvCxnSpPr>
        <p:spPr>
          <a:xfrm>
            <a:off x="429209" y="164150"/>
            <a:ext cx="11762791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13" name="Google Shape;313;p54"/>
          <p:cNvSpPr txBox="1"/>
          <p:nvPr>
            <p:ph type="title"/>
          </p:nvPr>
        </p:nvSpPr>
        <p:spPr>
          <a:xfrm>
            <a:off x="634030" y="1001715"/>
            <a:ext cx="4714876" cy="11223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unito Sans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4" name="Google Shape;314;p54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5" name="Google Shape;315;p54"/>
          <p:cNvSpPr txBox="1"/>
          <p:nvPr>
            <p:ph idx="10" type="dt"/>
          </p:nvPr>
        </p:nvSpPr>
        <p:spPr>
          <a:xfrm rot="-5400000">
            <a:off x="-532352" y="5260879"/>
            <a:ext cx="1494475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6" name="Google Shape;316;p54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17" name="Google Shape;317;p54"/>
          <p:cNvPicPr preferRelativeResize="0"/>
          <p:nvPr>
            <p:ph idx="2" type="pic"/>
          </p:nvPr>
        </p:nvPicPr>
        <p:blipFill/>
        <p:spPr>
          <a:xfrm>
            <a:off x="634030" y="2496190"/>
            <a:ext cx="4672584" cy="3726810"/>
          </a:xfrm>
          <a:prstGeom prst="rect">
            <a:avLst/>
          </a:prstGeom>
          <a:blipFill rotWithShape="1">
            <a:blip r:embed="rId2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pic>
      <p:sp>
        <p:nvSpPr>
          <p:cNvPr id="318" name="Google Shape;318;p54"/>
          <p:cNvSpPr txBox="1"/>
          <p:nvPr>
            <p:ph idx="1" type="body"/>
          </p:nvPr>
        </p:nvSpPr>
        <p:spPr>
          <a:xfrm>
            <a:off x="5905502" y="1001715"/>
            <a:ext cx="5652463" cy="52212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302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indent="-3302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302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319" name="Google Shape;319;p54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Picture 17">
  <p:cSld name="Content with Picture 17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1" name="Google Shape;321;p55"/>
          <p:cNvCxnSpPr/>
          <p:nvPr/>
        </p:nvCxnSpPr>
        <p:spPr>
          <a:xfrm>
            <a:off x="429209" y="164150"/>
            <a:ext cx="11762791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22" name="Google Shape;322;p55"/>
          <p:cNvSpPr txBox="1"/>
          <p:nvPr>
            <p:ph type="title"/>
          </p:nvPr>
        </p:nvSpPr>
        <p:spPr>
          <a:xfrm>
            <a:off x="634030" y="1001714"/>
            <a:ext cx="4328495" cy="11277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unito Sans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3" name="Google Shape;323;p55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4" name="Google Shape;324;p55"/>
          <p:cNvSpPr txBox="1"/>
          <p:nvPr>
            <p:ph idx="10" type="dt"/>
          </p:nvPr>
        </p:nvSpPr>
        <p:spPr>
          <a:xfrm rot="-5400000">
            <a:off x="-532352" y="5260879"/>
            <a:ext cx="1494475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5" name="Google Shape;325;p55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26" name="Google Shape;326;p55"/>
          <p:cNvPicPr preferRelativeResize="0"/>
          <p:nvPr>
            <p:ph idx="2" type="pic"/>
          </p:nvPr>
        </p:nvPicPr>
        <p:blipFill/>
        <p:spPr>
          <a:xfrm>
            <a:off x="634030" y="2129475"/>
            <a:ext cx="4328495" cy="4093525"/>
          </a:xfrm>
          <a:prstGeom prst="rect">
            <a:avLst/>
          </a:prstGeom>
          <a:blipFill rotWithShape="1">
            <a:blip r:embed="rId2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pic>
      <p:sp>
        <p:nvSpPr>
          <p:cNvPr id="327" name="Google Shape;327;p55"/>
          <p:cNvSpPr txBox="1"/>
          <p:nvPr>
            <p:ph idx="1" type="body"/>
          </p:nvPr>
        </p:nvSpPr>
        <p:spPr>
          <a:xfrm>
            <a:off x="5348911" y="1001713"/>
            <a:ext cx="6209054" cy="5221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302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indent="-3302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302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328" name="Google Shape;328;p55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 Large">
  <p:cSld name="Number Large">
    <p:bg>
      <p:bgPr>
        <a:solidFill>
          <a:schemeClr val="accent1"/>
        </a:solidFill>
      </p:bgPr>
    </p:bg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0" name="Google Shape;330;p56"/>
          <p:cNvCxnSpPr/>
          <p:nvPr/>
        </p:nvCxnSpPr>
        <p:spPr>
          <a:xfrm>
            <a:off x="429209" y="164150"/>
            <a:ext cx="11762791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31" name="Google Shape;331;p56"/>
          <p:cNvSpPr txBox="1"/>
          <p:nvPr>
            <p:ph type="title"/>
          </p:nvPr>
        </p:nvSpPr>
        <p:spPr>
          <a:xfrm>
            <a:off x="633470" y="5109525"/>
            <a:ext cx="10367905" cy="12071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 Sans"/>
              <a:buNone/>
              <a:defRPr b="0" i="0" sz="2400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2" name="Google Shape;332;p56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3" name="Google Shape;333;p56"/>
          <p:cNvSpPr txBox="1"/>
          <p:nvPr>
            <p:ph idx="10" type="dt"/>
          </p:nvPr>
        </p:nvSpPr>
        <p:spPr>
          <a:xfrm rot="-5400000">
            <a:off x="-532352" y="5260879"/>
            <a:ext cx="1494475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4" name="Google Shape;334;p56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35" name="Google Shape;335;p56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36" name="Google Shape;336;p56"/>
          <p:cNvSpPr txBox="1"/>
          <p:nvPr>
            <p:ph idx="1" type="body"/>
          </p:nvPr>
        </p:nvSpPr>
        <p:spPr>
          <a:xfrm>
            <a:off x="634030" y="1340489"/>
            <a:ext cx="10367349" cy="33880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0"/>
              <a:buNone/>
              <a:defRPr b="0" i="0" sz="300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 Large 3">
  <p:cSld name="Number Large 3">
    <p:bg>
      <p:bgPr>
        <a:solidFill>
          <a:schemeClr val="accent6"/>
        </a:soli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8" name="Google Shape;338;p57"/>
          <p:cNvCxnSpPr/>
          <p:nvPr/>
        </p:nvCxnSpPr>
        <p:spPr>
          <a:xfrm>
            <a:off x="429209" y="164150"/>
            <a:ext cx="11762791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39" name="Google Shape;339;p57"/>
          <p:cNvSpPr txBox="1"/>
          <p:nvPr>
            <p:ph type="title"/>
          </p:nvPr>
        </p:nvSpPr>
        <p:spPr>
          <a:xfrm>
            <a:off x="633470" y="5109525"/>
            <a:ext cx="10367905" cy="12071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unito Sans"/>
              <a:buNone/>
              <a:defRPr b="0" i="0" sz="2400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0" name="Google Shape;340;p57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1" name="Google Shape;341;p57"/>
          <p:cNvSpPr txBox="1"/>
          <p:nvPr>
            <p:ph idx="10" type="dt"/>
          </p:nvPr>
        </p:nvSpPr>
        <p:spPr>
          <a:xfrm rot="-5400000">
            <a:off x="-532352" y="5260879"/>
            <a:ext cx="1494475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2" name="Google Shape;342;p57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43" name="Google Shape;343;p57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44" name="Google Shape;344;p57"/>
          <p:cNvSpPr txBox="1"/>
          <p:nvPr>
            <p:ph idx="1" type="body"/>
          </p:nvPr>
        </p:nvSpPr>
        <p:spPr>
          <a:xfrm>
            <a:off x="634030" y="1340489"/>
            <a:ext cx="10367349" cy="33880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0"/>
              <a:buNone/>
              <a:defRPr b="0" i="0" sz="300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">
  <p:cSld name="Statement"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6" name="Google Shape;346;p58"/>
          <p:cNvCxnSpPr/>
          <p:nvPr/>
        </p:nvCxnSpPr>
        <p:spPr>
          <a:xfrm>
            <a:off x="429209" y="164150"/>
            <a:ext cx="11762791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47" name="Google Shape;347;p58"/>
          <p:cNvSpPr txBox="1"/>
          <p:nvPr>
            <p:ph type="title"/>
          </p:nvPr>
        </p:nvSpPr>
        <p:spPr>
          <a:xfrm>
            <a:off x="612648" y="-1133856"/>
            <a:ext cx="10652760" cy="11338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unito Sans"/>
              <a:buNone/>
              <a:defRPr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8" name="Google Shape;348;p58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9" name="Google Shape;349;p58"/>
          <p:cNvSpPr txBox="1"/>
          <p:nvPr>
            <p:ph idx="10" type="dt"/>
          </p:nvPr>
        </p:nvSpPr>
        <p:spPr>
          <a:xfrm rot="-5400000">
            <a:off x="-532352" y="5260879"/>
            <a:ext cx="1494475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0" name="Google Shape;350;p58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1" name="Google Shape;351;p58"/>
          <p:cNvSpPr txBox="1"/>
          <p:nvPr>
            <p:ph idx="1" type="body"/>
          </p:nvPr>
        </p:nvSpPr>
        <p:spPr>
          <a:xfrm>
            <a:off x="634030" y="1001715"/>
            <a:ext cx="9424374" cy="5221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b="1" sz="4000" cap="none"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b="1" sz="4000" cap="none"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b="1" sz="4000" cap="none"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b="1" sz="4000" cap="none"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b="1" sz="4000" cap="none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352" name="Google Shape;352;p58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 2">
  <p:cSld name="Statement 2">
    <p:bg>
      <p:bgPr>
        <a:solidFill>
          <a:schemeClr val="accent1"/>
        </a:solidFill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4" name="Google Shape;354;p59"/>
          <p:cNvCxnSpPr/>
          <p:nvPr/>
        </p:nvCxnSpPr>
        <p:spPr>
          <a:xfrm>
            <a:off x="429209" y="164150"/>
            <a:ext cx="11762791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55" name="Google Shape;355;p59"/>
          <p:cNvSpPr txBox="1"/>
          <p:nvPr>
            <p:ph type="title"/>
          </p:nvPr>
        </p:nvSpPr>
        <p:spPr>
          <a:xfrm>
            <a:off x="599396" y="-1133856"/>
            <a:ext cx="10652760" cy="1001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unito Sans"/>
              <a:buNone/>
              <a:defRPr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6" name="Google Shape;356;p59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7" name="Google Shape;357;p59"/>
          <p:cNvSpPr txBox="1"/>
          <p:nvPr>
            <p:ph idx="10" type="dt"/>
          </p:nvPr>
        </p:nvSpPr>
        <p:spPr>
          <a:xfrm rot="-5400000">
            <a:off x="-532352" y="5260879"/>
            <a:ext cx="1494475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8" name="Google Shape;358;p59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9" name="Google Shape;359;p59"/>
          <p:cNvSpPr txBox="1"/>
          <p:nvPr>
            <p:ph idx="1" type="body"/>
          </p:nvPr>
        </p:nvSpPr>
        <p:spPr>
          <a:xfrm>
            <a:off x="599396" y="1001715"/>
            <a:ext cx="9459008" cy="53780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b="1" sz="4000" cap="none">
                <a:latin typeface="Nunito Sans"/>
                <a:ea typeface="Nunito Sans"/>
                <a:cs typeface="Nunito Sans"/>
                <a:sym typeface="Nunito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b="1" sz="4000" cap="none">
                <a:latin typeface="Nunito Sans"/>
                <a:ea typeface="Nunito Sans"/>
                <a:cs typeface="Nunito Sans"/>
                <a:sym typeface="Nunito Sans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b="1" sz="4000" cap="none">
                <a:latin typeface="Nunito Sans"/>
                <a:ea typeface="Nunito Sans"/>
                <a:cs typeface="Nunito Sans"/>
                <a:sym typeface="Nunito Sans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b="1" sz="4000" cap="none">
                <a:latin typeface="Nunito Sans"/>
                <a:ea typeface="Nunito Sans"/>
                <a:cs typeface="Nunito Sans"/>
                <a:sym typeface="Nunito Sans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b="1" sz="4000" cap="none">
                <a:latin typeface="Nunito Sans"/>
                <a:ea typeface="Nunito Sans"/>
                <a:cs typeface="Nunito Sans"/>
                <a:sym typeface="Nuni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360" name="Google Shape;360;p59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 3">
  <p:cSld name="Statement 3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Google Shape;43;p21"/>
          <p:cNvCxnSpPr/>
          <p:nvPr/>
        </p:nvCxnSpPr>
        <p:spPr>
          <a:xfrm>
            <a:off x="429209" y="164150"/>
            <a:ext cx="11762791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4" name="Google Shape;44;p21"/>
          <p:cNvSpPr txBox="1"/>
          <p:nvPr>
            <p:ph type="title"/>
          </p:nvPr>
        </p:nvSpPr>
        <p:spPr>
          <a:xfrm>
            <a:off x="612648" y="-1133856"/>
            <a:ext cx="10652760" cy="11338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unito Sans"/>
              <a:buNone/>
              <a:defRPr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1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1"/>
          <p:cNvSpPr txBox="1"/>
          <p:nvPr>
            <p:ph idx="10" type="dt"/>
          </p:nvPr>
        </p:nvSpPr>
        <p:spPr>
          <a:xfrm rot="-5400000">
            <a:off x="-532352" y="5260879"/>
            <a:ext cx="1494475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1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" name="Google Shape;48;p21"/>
          <p:cNvSpPr txBox="1"/>
          <p:nvPr>
            <p:ph idx="1" type="body"/>
          </p:nvPr>
        </p:nvSpPr>
        <p:spPr>
          <a:xfrm>
            <a:off x="633479" y="1001713"/>
            <a:ext cx="10924473" cy="53780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b="0" i="0" sz="4000" cap="none">
                <a:latin typeface="Nunito Sans"/>
                <a:ea typeface="Nunito Sans"/>
                <a:cs typeface="Nunito Sans"/>
                <a:sym typeface="Nunito Sans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b="0" i="0" sz="4000" cap="none">
                <a:latin typeface="Nunito Sans"/>
                <a:ea typeface="Nunito Sans"/>
                <a:cs typeface="Nunito Sans"/>
                <a:sym typeface="Nunito Sans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b="0" i="0" sz="4000" cap="none">
                <a:latin typeface="Nunito Sans"/>
                <a:ea typeface="Nunito Sans"/>
                <a:cs typeface="Nunito Sans"/>
                <a:sym typeface="Nunito Sans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b="0" i="0" sz="4000" cap="none">
                <a:latin typeface="Nunito Sans"/>
                <a:ea typeface="Nunito Sans"/>
                <a:cs typeface="Nunito Sans"/>
                <a:sym typeface="Nunito Sans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b="0" i="0" sz="4000" cap="none">
                <a:latin typeface="Nunito Sans"/>
                <a:ea typeface="Nunito Sans"/>
                <a:cs typeface="Nunito Sans"/>
                <a:sym typeface="Nunito Sans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49" name="Google Shape;49;p21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2" name="Google Shape;362;p60"/>
          <p:cNvCxnSpPr/>
          <p:nvPr/>
        </p:nvCxnSpPr>
        <p:spPr>
          <a:xfrm>
            <a:off x="429209" y="164150"/>
            <a:ext cx="11762791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63" name="Google Shape;363;p60"/>
          <p:cNvSpPr txBox="1"/>
          <p:nvPr>
            <p:ph type="title"/>
          </p:nvPr>
        </p:nvSpPr>
        <p:spPr>
          <a:xfrm>
            <a:off x="634029" y="5907727"/>
            <a:ext cx="9980960" cy="381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None/>
              <a:defRPr b="0" i="0" sz="1600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4" name="Google Shape;364;p60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5" name="Google Shape;365;p60"/>
          <p:cNvSpPr txBox="1"/>
          <p:nvPr>
            <p:ph idx="10" type="dt"/>
          </p:nvPr>
        </p:nvSpPr>
        <p:spPr>
          <a:xfrm rot="-5400000">
            <a:off x="-532352" y="5260879"/>
            <a:ext cx="1494475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6" name="Google Shape;366;p60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7" name="Google Shape;367;p60"/>
          <p:cNvSpPr txBox="1"/>
          <p:nvPr>
            <p:ph idx="1" type="body"/>
          </p:nvPr>
        </p:nvSpPr>
        <p:spPr>
          <a:xfrm>
            <a:off x="634030" y="1001717"/>
            <a:ext cx="9980960" cy="37268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b="0" i="0" sz="4000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368" name="Google Shape;368;p60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2">
  <p:cSld name="Quote 2">
    <p:bg>
      <p:bgPr>
        <a:solidFill>
          <a:schemeClr val="accent1"/>
        </a:solid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0" name="Google Shape;370;p23"/>
          <p:cNvCxnSpPr/>
          <p:nvPr/>
        </p:nvCxnSpPr>
        <p:spPr>
          <a:xfrm>
            <a:off x="429209" y="164150"/>
            <a:ext cx="11762791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71" name="Google Shape;371;p23"/>
          <p:cNvSpPr txBox="1"/>
          <p:nvPr>
            <p:ph type="title"/>
          </p:nvPr>
        </p:nvSpPr>
        <p:spPr>
          <a:xfrm>
            <a:off x="634028" y="5815584"/>
            <a:ext cx="10923925" cy="51164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None/>
              <a:defRPr b="0" i="0" sz="1600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2" name="Google Shape;372;p23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3" name="Google Shape;373;p23"/>
          <p:cNvSpPr txBox="1"/>
          <p:nvPr>
            <p:ph idx="10" type="dt"/>
          </p:nvPr>
        </p:nvSpPr>
        <p:spPr>
          <a:xfrm rot="-5400000">
            <a:off x="-532352" y="5260879"/>
            <a:ext cx="1494475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4" name="Google Shape;374;p23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0" lvl="1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0" lvl="2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0" lvl="3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0" lvl="4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0" lvl="5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0" lvl="6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0" lvl="7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0" lvl="8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5" name="Google Shape;375;p23"/>
          <p:cNvSpPr txBox="1"/>
          <p:nvPr>
            <p:ph idx="1" type="body"/>
          </p:nvPr>
        </p:nvSpPr>
        <p:spPr>
          <a:xfrm>
            <a:off x="634029" y="1042416"/>
            <a:ext cx="10923925" cy="4037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b="0" i="0" sz="4000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376" name="Google Shape;376;p23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3">
  <p:cSld name="Quote 3"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8" name="Google Shape;378;p61"/>
          <p:cNvCxnSpPr/>
          <p:nvPr/>
        </p:nvCxnSpPr>
        <p:spPr>
          <a:xfrm>
            <a:off x="429209" y="164150"/>
            <a:ext cx="11762791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79" name="Google Shape;379;p61"/>
          <p:cNvSpPr txBox="1"/>
          <p:nvPr>
            <p:ph type="title"/>
          </p:nvPr>
        </p:nvSpPr>
        <p:spPr>
          <a:xfrm>
            <a:off x="639037" y="5749160"/>
            <a:ext cx="8956676" cy="56755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None/>
              <a:defRPr b="0" i="0" sz="1600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0" name="Google Shape;380;p61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1" name="Google Shape;381;p61"/>
          <p:cNvSpPr txBox="1"/>
          <p:nvPr>
            <p:ph idx="10" type="dt"/>
          </p:nvPr>
        </p:nvSpPr>
        <p:spPr>
          <a:xfrm rot="-5400000">
            <a:off x="-532352" y="5260879"/>
            <a:ext cx="1494475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2" name="Google Shape;382;p61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3" name="Google Shape;383;p61"/>
          <p:cNvSpPr txBox="1"/>
          <p:nvPr>
            <p:ph idx="1" type="body"/>
          </p:nvPr>
        </p:nvSpPr>
        <p:spPr>
          <a:xfrm>
            <a:off x="634030" y="1001715"/>
            <a:ext cx="9037984" cy="37268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b="0" i="0" sz="4000" cap="none">
                <a:latin typeface="Nunito Sans"/>
                <a:ea typeface="Nunito Sans"/>
                <a:cs typeface="Nunito Sans"/>
                <a:sym typeface="Nunito Sans"/>
              </a:defRPr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384" name="Google Shape;384;p61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6" name="Google Shape;386;p62"/>
          <p:cNvCxnSpPr/>
          <p:nvPr/>
        </p:nvCxnSpPr>
        <p:spPr>
          <a:xfrm>
            <a:off x="429209" y="164150"/>
            <a:ext cx="11762791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87" name="Google Shape;387;p62"/>
          <p:cNvSpPr txBox="1"/>
          <p:nvPr>
            <p:ph type="title"/>
          </p:nvPr>
        </p:nvSpPr>
        <p:spPr>
          <a:xfrm>
            <a:off x="634030" y="1001715"/>
            <a:ext cx="10923934" cy="11277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8" name="Google Shape;388;p62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9" name="Google Shape;389;p62"/>
          <p:cNvSpPr txBox="1"/>
          <p:nvPr>
            <p:ph idx="10" type="dt"/>
          </p:nvPr>
        </p:nvSpPr>
        <p:spPr>
          <a:xfrm rot="-5400000">
            <a:off x="-532352" y="5260879"/>
            <a:ext cx="1494475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0" name="Google Shape;390;p62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1" name="Google Shape;391;p62"/>
          <p:cNvSpPr txBox="1"/>
          <p:nvPr>
            <p:ph idx="1" type="body"/>
          </p:nvPr>
        </p:nvSpPr>
        <p:spPr>
          <a:xfrm>
            <a:off x="634030" y="2129474"/>
            <a:ext cx="5266090" cy="4093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302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indent="-3302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302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2" name="Google Shape;392;p62"/>
          <p:cNvSpPr txBox="1"/>
          <p:nvPr>
            <p:ph idx="2" type="body"/>
          </p:nvPr>
        </p:nvSpPr>
        <p:spPr>
          <a:xfrm>
            <a:off x="6291886" y="2129473"/>
            <a:ext cx="5266078" cy="40935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302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indent="-3302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302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393" name="Google Shape;393;p62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5" name="Google Shape;395;p63"/>
          <p:cNvCxnSpPr/>
          <p:nvPr/>
        </p:nvCxnSpPr>
        <p:spPr>
          <a:xfrm>
            <a:off x="429209" y="164150"/>
            <a:ext cx="11762791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96" name="Google Shape;396;p63"/>
          <p:cNvSpPr txBox="1"/>
          <p:nvPr>
            <p:ph type="title"/>
          </p:nvPr>
        </p:nvSpPr>
        <p:spPr>
          <a:xfrm>
            <a:off x="634030" y="1001714"/>
            <a:ext cx="10923934" cy="6889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unito Sans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7" name="Google Shape;397;p63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8" name="Google Shape;398;p63"/>
          <p:cNvSpPr txBox="1"/>
          <p:nvPr>
            <p:ph idx="10" type="dt"/>
          </p:nvPr>
        </p:nvSpPr>
        <p:spPr>
          <a:xfrm rot="-5400000">
            <a:off x="-532352" y="5260879"/>
            <a:ext cx="1494475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9" name="Google Shape;399;p63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0" name="Google Shape;400;p63"/>
          <p:cNvSpPr txBox="1"/>
          <p:nvPr>
            <p:ph idx="1" type="body"/>
          </p:nvPr>
        </p:nvSpPr>
        <p:spPr>
          <a:xfrm>
            <a:off x="633472" y="1685735"/>
            <a:ext cx="5266644" cy="8104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 cap="none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01" name="Google Shape;401;p63"/>
          <p:cNvSpPr txBox="1"/>
          <p:nvPr>
            <p:ph idx="2" type="body"/>
          </p:nvPr>
        </p:nvSpPr>
        <p:spPr>
          <a:xfrm>
            <a:off x="634596" y="2496190"/>
            <a:ext cx="5265520" cy="37268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302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indent="-3302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302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2" name="Google Shape;402;p63"/>
          <p:cNvSpPr txBox="1"/>
          <p:nvPr>
            <p:ph idx="3" type="body"/>
          </p:nvPr>
        </p:nvSpPr>
        <p:spPr>
          <a:xfrm>
            <a:off x="6286500" y="1685735"/>
            <a:ext cx="5271464" cy="8104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 cap="none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03" name="Google Shape;403;p63"/>
          <p:cNvSpPr txBox="1"/>
          <p:nvPr>
            <p:ph idx="4" type="body"/>
          </p:nvPr>
        </p:nvSpPr>
        <p:spPr>
          <a:xfrm>
            <a:off x="6286500" y="2496190"/>
            <a:ext cx="5271464" cy="37268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302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indent="-3302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302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404" name="Google Shape;404;p63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6" name="Google Shape;406;p64"/>
          <p:cNvCxnSpPr/>
          <p:nvPr/>
        </p:nvCxnSpPr>
        <p:spPr>
          <a:xfrm>
            <a:off x="429209" y="164150"/>
            <a:ext cx="11762791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07" name="Google Shape;407;p64"/>
          <p:cNvSpPr txBox="1"/>
          <p:nvPr>
            <p:ph type="title"/>
          </p:nvPr>
        </p:nvSpPr>
        <p:spPr>
          <a:xfrm>
            <a:off x="634030" y="1001714"/>
            <a:ext cx="10923933" cy="11277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unito Sans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8" name="Google Shape;408;p64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9" name="Google Shape;409;p64"/>
          <p:cNvSpPr txBox="1"/>
          <p:nvPr>
            <p:ph idx="10" type="dt"/>
          </p:nvPr>
        </p:nvSpPr>
        <p:spPr>
          <a:xfrm rot="-5400000">
            <a:off x="-532352" y="5260879"/>
            <a:ext cx="1494475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0" name="Google Shape;410;p64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11" name="Google Shape;411;p64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3" name="Google Shape;413;p65"/>
          <p:cNvCxnSpPr/>
          <p:nvPr/>
        </p:nvCxnSpPr>
        <p:spPr>
          <a:xfrm>
            <a:off x="429209" y="164150"/>
            <a:ext cx="11762791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14" name="Google Shape;414;p65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5" name="Google Shape;415;p65"/>
          <p:cNvSpPr txBox="1"/>
          <p:nvPr>
            <p:ph idx="10" type="dt"/>
          </p:nvPr>
        </p:nvSpPr>
        <p:spPr>
          <a:xfrm rot="-5400000">
            <a:off x="-532352" y="5260879"/>
            <a:ext cx="1494475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6" name="Google Shape;416;p65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17" name="Google Shape;417;p65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6"/>
          <p:cNvSpPr txBox="1"/>
          <p:nvPr>
            <p:ph type="title"/>
          </p:nvPr>
        </p:nvSpPr>
        <p:spPr>
          <a:xfrm>
            <a:off x="634031" y="1001716"/>
            <a:ext cx="4328496" cy="11223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unito Sans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0" name="Google Shape;420;p66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1" name="Google Shape;421;p66"/>
          <p:cNvSpPr txBox="1"/>
          <p:nvPr>
            <p:ph idx="10" type="dt"/>
          </p:nvPr>
        </p:nvSpPr>
        <p:spPr>
          <a:xfrm rot="-5400000">
            <a:off x="-532352" y="5260879"/>
            <a:ext cx="1494475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2" name="Google Shape;422;p66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23" name="Google Shape;423;p66"/>
          <p:cNvCxnSpPr/>
          <p:nvPr/>
        </p:nvCxnSpPr>
        <p:spPr>
          <a:xfrm>
            <a:off x="429209" y="164150"/>
            <a:ext cx="11762791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24" name="Google Shape;424;p66"/>
          <p:cNvSpPr txBox="1"/>
          <p:nvPr>
            <p:ph idx="1" type="body"/>
          </p:nvPr>
        </p:nvSpPr>
        <p:spPr>
          <a:xfrm>
            <a:off x="634020" y="2496190"/>
            <a:ext cx="4328506" cy="37268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25" name="Google Shape;425;p66"/>
          <p:cNvSpPr txBox="1"/>
          <p:nvPr>
            <p:ph idx="2" type="body"/>
          </p:nvPr>
        </p:nvSpPr>
        <p:spPr>
          <a:xfrm>
            <a:off x="5348910" y="1001715"/>
            <a:ext cx="6209053" cy="52212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indent="-355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cxnSp>
        <p:nvCxnSpPr>
          <p:cNvPr id="426" name="Google Shape;426;p66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7"/>
          <p:cNvSpPr txBox="1"/>
          <p:nvPr>
            <p:ph type="title"/>
          </p:nvPr>
        </p:nvSpPr>
        <p:spPr>
          <a:xfrm>
            <a:off x="634030" y="1001715"/>
            <a:ext cx="3771899" cy="18754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unito Sans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9" name="Google Shape;429;p67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0" name="Google Shape;430;p67"/>
          <p:cNvSpPr txBox="1"/>
          <p:nvPr>
            <p:ph idx="10" type="dt"/>
          </p:nvPr>
        </p:nvSpPr>
        <p:spPr>
          <a:xfrm rot="-5400000">
            <a:off x="-532352" y="5260879"/>
            <a:ext cx="1494475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1" name="Google Shape;431;p67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2" name="Google Shape;432;p67"/>
          <p:cNvSpPr txBox="1"/>
          <p:nvPr>
            <p:ph idx="1" type="body"/>
          </p:nvPr>
        </p:nvSpPr>
        <p:spPr>
          <a:xfrm>
            <a:off x="634029" y="3242949"/>
            <a:ext cx="3771899" cy="306325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cxnSp>
        <p:nvCxnSpPr>
          <p:cNvPr id="433" name="Google Shape;433;p67"/>
          <p:cNvCxnSpPr/>
          <p:nvPr/>
        </p:nvCxnSpPr>
        <p:spPr>
          <a:xfrm>
            <a:off x="429209" y="164150"/>
            <a:ext cx="11762791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34" name="Google Shape;434;p67"/>
          <p:cNvPicPr preferRelativeResize="0"/>
          <p:nvPr>
            <p:ph idx="2" type="pic"/>
          </p:nvPr>
        </p:nvPicPr>
        <p:blipFill/>
        <p:spPr>
          <a:xfrm>
            <a:off x="4962527" y="634999"/>
            <a:ext cx="6595437" cy="5588001"/>
          </a:xfrm>
          <a:prstGeom prst="rect">
            <a:avLst/>
          </a:prstGeom>
          <a:blipFill rotWithShape="1">
            <a:blip r:embed="rId2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pic>
      <p:cxnSp>
        <p:nvCxnSpPr>
          <p:cNvPr id="435" name="Google Shape;435;p67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clusion">
  <p:cSld name="Conclusion">
    <p:bg>
      <p:bgPr>
        <a:solidFill>
          <a:schemeClr val="lt1"/>
        </a:solidFill>
      </p:bgPr>
    </p:bg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8"/>
          <p:cNvSpPr txBox="1"/>
          <p:nvPr>
            <p:ph type="title"/>
          </p:nvPr>
        </p:nvSpPr>
        <p:spPr>
          <a:xfrm>
            <a:off x="634030" y="1373816"/>
            <a:ext cx="8481399" cy="16071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unito Sans"/>
              <a:buNone/>
              <a:defRPr sz="7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8" name="Google Shape;438;p68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9" name="Google Shape;439;p68"/>
          <p:cNvSpPr txBox="1"/>
          <p:nvPr>
            <p:ph idx="10" type="dt"/>
          </p:nvPr>
        </p:nvSpPr>
        <p:spPr>
          <a:xfrm rot="-5400000">
            <a:off x="-532352" y="5260879"/>
            <a:ext cx="1494475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0" name="Google Shape;440;p68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0" lvl="1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0" lvl="2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0" lvl="3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0" lvl="4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0" lvl="5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0" lvl="6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0" lvl="7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0" lvl="8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41" name="Google Shape;441;p68"/>
          <p:cNvCxnSpPr/>
          <p:nvPr/>
        </p:nvCxnSpPr>
        <p:spPr>
          <a:xfrm>
            <a:off x="429209" y="164150"/>
            <a:ext cx="11762791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42" name="Google Shape;442;p68"/>
          <p:cNvSpPr txBox="1"/>
          <p:nvPr>
            <p:ph idx="1" type="body"/>
          </p:nvPr>
        </p:nvSpPr>
        <p:spPr>
          <a:xfrm>
            <a:off x="633481" y="3615051"/>
            <a:ext cx="10367898" cy="26079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443" name="Google Shape;443;p68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Picture 4">
  <p:cSld name="Content with Picture 4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2"/>
          <p:cNvSpPr txBox="1"/>
          <p:nvPr>
            <p:ph type="title"/>
          </p:nvPr>
        </p:nvSpPr>
        <p:spPr>
          <a:xfrm>
            <a:off x="634031" y="1028130"/>
            <a:ext cx="6595448" cy="1113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unito Sans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2" name="Google Shape;52;p22"/>
          <p:cNvCxnSpPr/>
          <p:nvPr/>
        </p:nvCxnSpPr>
        <p:spPr>
          <a:xfrm>
            <a:off x="429208" y="164150"/>
            <a:ext cx="7479592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3" name="Google Shape;53;p22"/>
          <p:cNvSpPr txBox="1"/>
          <p:nvPr>
            <p:ph idx="11" type="ftr"/>
          </p:nvPr>
        </p:nvSpPr>
        <p:spPr>
          <a:xfrm rot="-5400000">
            <a:off x="-2067302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2"/>
          <p:cNvSpPr txBox="1"/>
          <p:nvPr>
            <p:ph idx="10" type="dt"/>
          </p:nvPr>
        </p:nvSpPr>
        <p:spPr>
          <a:xfrm rot="-5400000">
            <a:off x="-532352" y="5260879"/>
            <a:ext cx="1494475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2"/>
          <p:cNvSpPr txBox="1"/>
          <p:nvPr>
            <p:ph idx="12" type="sldNum"/>
          </p:nvPr>
        </p:nvSpPr>
        <p:spPr>
          <a:xfrm>
            <a:off x="1" y="6492240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" name="Google Shape;56;p22"/>
          <p:cNvSpPr txBox="1"/>
          <p:nvPr>
            <p:ph idx="1" type="body"/>
          </p:nvPr>
        </p:nvSpPr>
        <p:spPr>
          <a:xfrm>
            <a:off x="634031" y="2496190"/>
            <a:ext cx="6595448" cy="37268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57" name="Google Shape;57;p22"/>
          <p:cNvPicPr preferRelativeResize="0"/>
          <p:nvPr>
            <p:ph idx="2" type="pic"/>
          </p:nvPr>
        </p:nvPicPr>
        <p:blipFill/>
        <p:spPr>
          <a:xfrm>
            <a:off x="7913312" y="0"/>
            <a:ext cx="4283768" cy="6858000"/>
          </a:xfrm>
          <a:prstGeom prst="rect">
            <a:avLst/>
          </a:prstGeom>
          <a:blipFill rotWithShape="1">
            <a:blip r:embed="rId2">
              <a:alphaModFix amt="60000"/>
            </a:blip>
            <a:stretch>
              <a:fillRect b="-4472" l="0" r="0" t="0"/>
            </a:stretch>
          </a:blipFill>
          <a:ln>
            <a:noFill/>
          </a:ln>
        </p:spPr>
      </p:pic>
      <p:cxnSp>
        <p:nvCxnSpPr>
          <p:cNvPr id="58" name="Google Shape;58;p22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9" name="Google Shape;59;p22"/>
          <p:cNvCxnSpPr/>
          <p:nvPr/>
        </p:nvCxnSpPr>
        <p:spPr>
          <a:xfrm>
            <a:off x="7908800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clusion 2">
  <p:cSld name="Conclusion 2">
    <p:bg>
      <p:bgPr>
        <a:solidFill>
          <a:schemeClr val="accent1"/>
        </a:solidFill>
      </p:bgPr>
    </p:bg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7"/>
          <p:cNvSpPr txBox="1"/>
          <p:nvPr>
            <p:ph type="title"/>
          </p:nvPr>
        </p:nvSpPr>
        <p:spPr>
          <a:xfrm>
            <a:off x="634030" y="1756098"/>
            <a:ext cx="10923925" cy="259547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unito Sans"/>
              <a:buNone/>
              <a:defRPr b="0" i="0" sz="40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446" name="Google Shape;446;p27"/>
          <p:cNvCxnSpPr/>
          <p:nvPr/>
        </p:nvCxnSpPr>
        <p:spPr>
          <a:xfrm>
            <a:off x="429209" y="164150"/>
            <a:ext cx="11762791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47" name="Google Shape;447;p27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8" name="Google Shape;448;p27"/>
          <p:cNvSpPr txBox="1"/>
          <p:nvPr>
            <p:ph idx="10" type="dt"/>
          </p:nvPr>
        </p:nvSpPr>
        <p:spPr>
          <a:xfrm rot="-5400000">
            <a:off x="-532352" y="5260879"/>
            <a:ext cx="1494475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9" name="Google Shape;449;p27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0" lvl="1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0" lvl="2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0" lvl="3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0" lvl="4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0" lvl="5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0" lvl="6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0" lvl="7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0" lvl="8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0" name="Google Shape;450;p27"/>
          <p:cNvSpPr txBox="1"/>
          <p:nvPr>
            <p:ph idx="1" type="body"/>
          </p:nvPr>
        </p:nvSpPr>
        <p:spPr>
          <a:xfrm>
            <a:off x="633485" y="4732574"/>
            <a:ext cx="6595990" cy="160516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451" name="Google Shape;451;p27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bg>
      <p:bgPr>
        <a:solidFill>
          <a:schemeClr val="accent1"/>
        </a:solidFill>
      </p:bgPr>
    </p:bg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0"/>
          <p:cNvSpPr txBox="1"/>
          <p:nvPr>
            <p:ph type="ctrTitle"/>
          </p:nvPr>
        </p:nvSpPr>
        <p:spPr>
          <a:xfrm>
            <a:off x="633478" y="1748475"/>
            <a:ext cx="10924476" cy="47307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unito Sans"/>
              <a:buNone/>
              <a:defRPr sz="7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460" name="Google Shape;460;p20"/>
          <p:cNvCxnSpPr/>
          <p:nvPr/>
        </p:nvCxnSpPr>
        <p:spPr>
          <a:xfrm>
            <a:off x="429209" y="164150"/>
            <a:ext cx="11762791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61" name="Google Shape;461;p20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2" name="Google Shape;462;p20"/>
          <p:cNvSpPr txBox="1"/>
          <p:nvPr>
            <p:ph idx="10" type="dt"/>
          </p:nvPr>
        </p:nvSpPr>
        <p:spPr>
          <a:xfrm rot="-5400000">
            <a:off x="-532352" y="5260879"/>
            <a:ext cx="1494475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3" name="Google Shape;463;p20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0" lvl="1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0" lvl="2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0" lvl="3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0" lvl="4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0" lvl="5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0" lvl="6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0" lvl="7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0" lvl="8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64" name="Google Shape;464;p20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2">
  <p:cSld name="Quote 2">
    <p:bg>
      <p:bgPr>
        <a:solidFill>
          <a:schemeClr val="accent1"/>
        </a:solidFill>
      </p:bgPr>
    </p:bg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4"/>
          <p:cNvCxnSpPr/>
          <p:nvPr/>
        </p:nvCxnSpPr>
        <p:spPr>
          <a:xfrm>
            <a:off x="429209" y="164150"/>
            <a:ext cx="11762791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67" name="Google Shape;467;p24"/>
          <p:cNvSpPr txBox="1"/>
          <p:nvPr>
            <p:ph type="title"/>
          </p:nvPr>
        </p:nvSpPr>
        <p:spPr>
          <a:xfrm>
            <a:off x="634028" y="5815584"/>
            <a:ext cx="10923925" cy="51164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None/>
              <a:defRPr b="0" i="0" sz="1600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8" name="Google Shape;468;p24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9" name="Google Shape;469;p24"/>
          <p:cNvSpPr txBox="1"/>
          <p:nvPr>
            <p:ph idx="10" type="dt"/>
          </p:nvPr>
        </p:nvSpPr>
        <p:spPr>
          <a:xfrm rot="-5400000">
            <a:off x="-532352" y="5260879"/>
            <a:ext cx="1494475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0" name="Google Shape;470;p24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0" lvl="1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0" lvl="2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0" lvl="3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0" lvl="4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0" lvl="5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0" lvl="6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0" lvl="7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0" lvl="8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1" name="Google Shape;471;p24"/>
          <p:cNvSpPr txBox="1"/>
          <p:nvPr>
            <p:ph idx="1" type="body"/>
          </p:nvPr>
        </p:nvSpPr>
        <p:spPr>
          <a:xfrm>
            <a:off x="634029" y="1042416"/>
            <a:ext cx="10923925" cy="4037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b="0" i="0" sz="4000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472" name="Google Shape;472;p24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clusion 2">
  <p:cSld name="Conclusion 2">
    <p:bg>
      <p:bgPr>
        <a:solidFill>
          <a:schemeClr val="accent1"/>
        </a:solidFill>
      </p:bgPr>
    </p:bg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8"/>
          <p:cNvSpPr txBox="1"/>
          <p:nvPr>
            <p:ph type="title"/>
          </p:nvPr>
        </p:nvSpPr>
        <p:spPr>
          <a:xfrm>
            <a:off x="634030" y="1756098"/>
            <a:ext cx="10923925" cy="259547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unito Sans"/>
              <a:buNone/>
              <a:defRPr b="0" i="0" sz="40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475" name="Google Shape;475;p28"/>
          <p:cNvCxnSpPr/>
          <p:nvPr/>
        </p:nvCxnSpPr>
        <p:spPr>
          <a:xfrm>
            <a:off x="429209" y="164150"/>
            <a:ext cx="11762791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76" name="Google Shape;476;p28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7" name="Google Shape;477;p28"/>
          <p:cNvSpPr txBox="1"/>
          <p:nvPr>
            <p:ph idx="10" type="dt"/>
          </p:nvPr>
        </p:nvSpPr>
        <p:spPr>
          <a:xfrm rot="-5400000">
            <a:off x="-532352" y="5260879"/>
            <a:ext cx="1494475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8" name="Google Shape;478;p28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0" lvl="1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0" lvl="2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0" lvl="3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0" lvl="4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0" lvl="5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0" lvl="6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0" lvl="7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0" lvl="8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9" name="Google Shape;479;p28"/>
          <p:cNvSpPr txBox="1"/>
          <p:nvPr>
            <p:ph idx="1" type="body"/>
          </p:nvPr>
        </p:nvSpPr>
        <p:spPr>
          <a:xfrm>
            <a:off x="633485" y="4732574"/>
            <a:ext cx="6595990" cy="160516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480" name="Google Shape;480;p28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Picture 10">
  <p:cSld name="Content with Picture 10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5"/>
          <p:cNvSpPr txBox="1"/>
          <p:nvPr>
            <p:ph type="title"/>
          </p:nvPr>
        </p:nvSpPr>
        <p:spPr>
          <a:xfrm>
            <a:off x="631449" y="1001715"/>
            <a:ext cx="3401568" cy="1127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unito Sans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5"/>
          <p:cNvSpPr txBox="1"/>
          <p:nvPr>
            <p:ph idx="11" type="ftr"/>
          </p:nvPr>
        </p:nvSpPr>
        <p:spPr>
          <a:xfrm rot="-5400000">
            <a:off x="-2062638" y="2236683"/>
            <a:ext cx="4553921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5"/>
          <p:cNvSpPr txBox="1"/>
          <p:nvPr>
            <p:ph idx="10" type="dt"/>
          </p:nvPr>
        </p:nvSpPr>
        <p:spPr>
          <a:xfrm rot="-5400000">
            <a:off x="-532354" y="5260880"/>
            <a:ext cx="14944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5"/>
          <p:cNvSpPr txBox="1"/>
          <p:nvPr>
            <p:ph idx="12" type="sldNum"/>
          </p:nvPr>
        </p:nvSpPr>
        <p:spPr>
          <a:xfrm>
            <a:off x="0" y="6492875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0" lvl="1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0" lvl="2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0" lvl="3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0" lvl="4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0" lvl="5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0" lvl="6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0" lvl="7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0" lvl="8" mar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5" name="Google Shape;65;p25"/>
          <p:cNvCxnSpPr/>
          <p:nvPr/>
        </p:nvCxnSpPr>
        <p:spPr>
          <a:xfrm>
            <a:off x="431800" y="164150"/>
            <a:ext cx="3800208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6" name="Google Shape;66;p25"/>
          <p:cNvSpPr txBox="1"/>
          <p:nvPr>
            <p:ph idx="1" type="body"/>
          </p:nvPr>
        </p:nvSpPr>
        <p:spPr>
          <a:xfrm>
            <a:off x="631448" y="2491461"/>
            <a:ext cx="3401567" cy="37315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67" name="Google Shape;67;p25"/>
          <p:cNvPicPr preferRelativeResize="0"/>
          <p:nvPr>
            <p:ph idx="2" type="pic"/>
          </p:nvPr>
        </p:nvPicPr>
        <p:blipFill/>
        <p:spPr>
          <a:xfrm>
            <a:off x="4234499" y="0"/>
            <a:ext cx="7962582" cy="6858000"/>
          </a:xfrm>
          <a:prstGeom prst="rect">
            <a:avLst/>
          </a:prstGeom>
          <a:blipFill rotWithShape="1">
            <a:blip r:embed="rId2">
              <a:alphaModFix amt="60000"/>
            </a:blip>
            <a:stretch>
              <a:fillRect b="0" l="-5169" r="1" t="0"/>
            </a:stretch>
          </a:blipFill>
          <a:ln>
            <a:noFill/>
          </a:ln>
        </p:spPr>
      </p:pic>
      <p:cxnSp>
        <p:nvCxnSpPr>
          <p:cNvPr id="68" name="Google Shape;68;p25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" name="Google Shape;69;p25"/>
          <p:cNvCxnSpPr/>
          <p:nvPr/>
        </p:nvCxnSpPr>
        <p:spPr>
          <a:xfrm>
            <a:off x="4232008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 Large 2">
  <p:cSld name="Number Large 2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Google Shape;71;p26"/>
          <p:cNvCxnSpPr/>
          <p:nvPr/>
        </p:nvCxnSpPr>
        <p:spPr>
          <a:xfrm>
            <a:off x="429209" y="164150"/>
            <a:ext cx="11762791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2" name="Google Shape;72;p26"/>
          <p:cNvSpPr txBox="1"/>
          <p:nvPr>
            <p:ph type="title"/>
          </p:nvPr>
        </p:nvSpPr>
        <p:spPr>
          <a:xfrm>
            <a:off x="633470" y="5109525"/>
            <a:ext cx="10367905" cy="12071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 Sans"/>
              <a:buNone/>
              <a:defRPr b="0" i="0" sz="2400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6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6"/>
          <p:cNvSpPr txBox="1"/>
          <p:nvPr>
            <p:ph idx="10" type="dt"/>
          </p:nvPr>
        </p:nvSpPr>
        <p:spPr>
          <a:xfrm rot="-5400000">
            <a:off x="-532352" y="5260879"/>
            <a:ext cx="1494475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6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6" name="Google Shape;76;p26"/>
          <p:cNvSpPr txBox="1"/>
          <p:nvPr>
            <p:ph idx="1" type="body"/>
          </p:nvPr>
        </p:nvSpPr>
        <p:spPr>
          <a:xfrm>
            <a:off x="634030" y="1340489"/>
            <a:ext cx="10367349" cy="33880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0"/>
              <a:buNone/>
              <a:defRPr b="0" i="0" sz="300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77" name="Google Shape;77;p26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Picture">
  <p:cSld name="Title with Picture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9"/>
          <p:cNvSpPr txBox="1"/>
          <p:nvPr>
            <p:ph type="ctrTitle"/>
          </p:nvPr>
        </p:nvSpPr>
        <p:spPr>
          <a:xfrm>
            <a:off x="598327" y="5096040"/>
            <a:ext cx="10963051" cy="7612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unito Sans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9"/>
          <p:cNvSpPr txBox="1"/>
          <p:nvPr>
            <p:ph idx="1" type="subTitle"/>
          </p:nvPr>
        </p:nvSpPr>
        <p:spPr>
          <a:xfrm>
            <a:off x="598328" y="5972629"/>
            <a:ext cx="10963050" cy="5198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cxnSp>
        <p:nvCxnSpPr>
          <p:cNvPr id="81" name="Google Shape;81;p29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2" name="Google Shape;82;p29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9"/>
          <p:cNvSpPr txBox="1"/>
          <p:nvPr>
            <p:ph idx="10" type="dt"/>
          </p:nvPr>
        </p:nvSpPr>
        <p:spPr>
          <a:xfrm rot="-5400000">
            <a:off x="-532352" y="5260879"/>
            <a:ext cx="1494475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9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5" name="Google Shape;85;p29"/>
          <p:cNvPicPr preferRelativeResize="0"/>
          <p:nvPr>
            <p:ph idx="2" type="pic"/>
          </p:nvPr>
        </p:nvPicPr>
        <p:blipFill/>
        <p:spPr>
          <a:xfrm>
            <a:off x="598327" y="0"/>
            <a:ext cx="11593671" cy="4723939"/>
          </a:xfrm>
          <a:prstGeom prst="rect">
            <a:avLst/>
          </a:prstGeom>
          <a:blipFill rotWithShape="1">
            <a:blip r:embed="rId2">
              <a:alphaModFix amt="60000"/>
            </a:blip>
            <a:stretch>
              <a:fillRect b="0" l="-1458" r="0" t="0"/>
            </a:stretch>
          </a:blipFill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" type="obj">
  <p:cSld name="OBJEC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0"/>
          <p:cNvSpPr txBox="1"/>
          <p:nvPr>
            <p:ph type="title"/>
          </p:nvPr>
        </p:nvSpPr>
        <p:spPr>
          <a:xfrm>
            <a:off x="634030" y="1001714"/>
            <a:ext cx="10923934" cy="755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8" name="Google Shape;88;p30"/>
          <p:cNvCxnSpPr/>
          <p:nvPr/>
        </p:nvCxnSpPr>
        <p:spPr>
          <a:xfrm>
            <a:off x="429209" y="164150"/>
            <a:ext cx="11762791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9" name="Google Shape;89;p30"/>
          <p:cNvSpPr txBox="1"/>
          <p:nvPr>
            <p:ph idx="11" type="ftr"/>
          </p:nvPr>
        </p:nvSpPr>
        <p:spPr>
          <a:xfrm rot="-5400000">
            <a:off x="-2067304" y="224196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0"/>
          <p:cNvSpPr txBox="1"/>
          <p:nvPr>
            <p:ph idx="10" type="dt"/>
          </p:nvPr>
        </p:nvSpPr>
        <p:spPr>
          <a:xfrm rot="-5400000">
            <a:off x="-532352" y="5260879"/>
            <a:ext cx="1494475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30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2" name="Google Shape;92;p30"/>
          <p:cNvSpPr txBox="1"/>
          <p:nvPr>
            <p:ph idx="1" type="body"/>
          </p:nvPr>
        </p:nvSpPr>
        <p:spPr>
          <a:xfrm>
            <a:off x="634030" y="2129474"/>
            <a:ext cx="10923934" cy="4093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302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indent="-3302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302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93" name="Google Shape;93;p30"/>
          <p:cNvCxnSpPr/>
          <p:nvPr/>
        </p:nvCxnSpPr>
        <p:spPr>
          <a:xfrm>
            <a:off x="429793" y="0"/>
            <a:ext cx="0" cy="685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theme" Target="../theme/theme3.xml"/><Relationship Id="rId50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" name="Google Shape;11;p14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2" name="Google Shape;12;p14"/>
          <p:cNvSpPr txBox="1"/>
          <p:nvPr>
            <p:ph idx="10" type="dt"/>
          </p:nvPr>
        </p:nvSpPr>
        <p:spPr>
          <a:xfrm rot="-5400000">
            <a:off x="-532352" y="5260879"/>
            <a:ext cx="1494475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3" name="Google Shape;13;p14"/>
          <p:cNvSpPr txBox="1"/>
          <p:nvPr>
            <p:ph idx="1" type="body"/>
          </p:nvPr>
        </p:nvSpPr>
        <p:spPr>
          <a:xfrm>
            <a:off x="634030" y="2129474"/>
            <a:ext cx="10923934" cy="4093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-3302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-3302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-3302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-3302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4" name="Google Shape;14;p14"/>
          <p:cNvSpPr txBox="1"/>
          <p:nvPr>
            <p:ph type="title"/>
          </p:nvPr>
        </p:nvSpPr>
        <p:spPr>
          <a:xfrm>
            <a:off x="634030" y="1001714"/>
            <a:ext cx="10923934" cy="755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unito Sans"/>
              <a:buNone/>
              <a:defRPr b="0" i="0" sz="40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8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4" name="Google Shape;454;p18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455" name="Google Shape;455;p18"/>
          <p:cNvSpPr txBox="1"/>
          <p:nvPr>
            <p:ph idx="10" type="dt"/>
          </p:nvPr>
        </p:nvSpPr>
        <p:spPr>
          <a:xfrm rot="-5400000">
            <a:off x="-532352" y="5260879"/>
            <a:ext cx="1494475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456" name="Google Shape;456;p18"/>
          <p:cNvSpPr txBox="1"/>
          <p:nvPr>
            <p:ph idx="1" type="body"/>
          </p:nvPr>
        </p:nvSpPr>
        <p:spPr>
          <a:xfrm>
            <a:off x="634030" y="2129474"/>
            <a:ext cx="10923934" cy="4093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-3302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-3302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-3302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-3302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457" name="Google Shape;457;p18"/>
          <p:cNvSpPr txBox="1"/>
          <p:nvPr>
            <p:ph type="title"/>
          </p:nvPr>
        </p:nvSpPr>
        <p:spPr>
          <a:xfrm>
            <a:off x="634030" y="1001714"/>
            <a:ext cx="10923934" cy="755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unito Sans"/>
              <a:buNone/>
              <a:defRPr b="0" i="0" sz="40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0" r:id="rId1"/>
    <p:sldLayoutId id="2147483701" r:id="rId2"/>
    <p:sldLayoutId id="2147483702" r:id="rId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3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Relationship Id="rId4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2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Relationship Id="rId4" Type="http://schemas.openxmlformats.org/officeDocument/2006/relationships/image" Target="../media/image15.png"/><Relationship Id="rId5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"/>
          <p:cNvSpPr txBox="1"/>
          <p:nvPr>
            <p:ph type="title"/>
          </p:nvPr>
        </p:nvSpPr>
        <p:spPr>
          <a:xfrm>
            <a:off x="551653" y="745487"/>
            <a:ext cx="5955028" cy="54775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unito Sans"/>
              <a:buNone/>
            </a:pPr>
            <a:r>
              <a:rPr lang="en-US" sz="4800"/>
              <a:t>ПЕДАГОГІЧНА ПРАКТИКА В МИСТЕЦЬКІЙ ШКОЛІ </a:t>
            </a:r>
            <a:endParaRPr sz="4800"/>
          </a:p>
        </p:txBody>
      </p:sp>
      <p:sp>
        <p:nvSpPr>
          <p:cNvPr id="487" name="Google Shape;487;p1"/>
          <p:cNvSpPr txBox="1"/>
          <p:nvPr>
            <p:ph idx="1" type="body"/>
          </p:nvPr>
        </p:nvSpPr>
        <p:spPr>
          <a:xfrm>
            <a:off x="7177414" y="6375748"/>
            <a:ext cx="4847572" cy="3632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/>
              <a:t>Вик. студентка ЧНУ МУСІЮК ОЛЕКСАНДРА </a:t>
            </a:r>
            <a:endParaRPr/>
          </a:p>
        </p:txBody>
      </p:sp>
      <p:pic>
        <p:nvPicPr>
          <p:cNvPr id="488" name="Google Shape;488;p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5899" l="0" r="0" t="15898"/>
          <a:stretch/>
        </p:blipFill>
        <p:spPr>
          <a:xfrm>
            <a:off x="7177088" y="0"/>
            <a:ext cx="5132387" cy="6223000"/>
          </a:xfrm>
          <a:prstGeom prst="rect">
            <a:avLst/>
          </a:prstGeom>
          <a:blipFill rotWithShape="1">
            <a:blip r:embed="rId4">
              <a:alphaModFix amt="60000"/>
            </a:blip>
            <a:stretch>
              <a:fillRect b="-4118" l="-685" r="0" t="0"/>
            </a:stretch>
          </a:blipFill>
          <a:ln>
            <a:noFill/>
          </a:ln>
          <a:effectLst>
            <a:outerShdw blurRad="50800" rotWithShape="0" algn="ctr" dir="5400000" dist="50800">
              <a:srgbClr val="000000">
                <a:alpha val="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0"/>
          <p:cNvSpPr txBox="1"/>
          <p:nvPr>
            <p:ph type="title"/>
          </p:nvPr>
        </p:nvSpPr>
        <p:spPr>
          <a:xfrm>
            <a:off x="631449" y="1001715"/>
            <a:ext cx="3401568" cy="1127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unito Sans"/>
              <a:buNone/>
            </a:pPr>
            <a:r>
              <a:rPr lang="en-US"/>
              <a:t>ЗАЛІКОВЕ ЗАНЯТТЯ </a:t>
            </a:r>
            <a:endParaRPr/>
          </a:p>
        </p:txBody>
      </p:sp>
      <p:sp>
        <p:nvSpPr>
          <p:cNvPr id="557" name="Google Shape;557;p10"/>
          <p:cNvSpPr txBox="1"/>
          <p:nvPr>
            <p:ph idx="11" type="ftr"/>
          </p:nvPr>
        </p:nvSpPr>
        <p:spPr>
          <a:xfrm rot="-5400000">
            <a:off x="-2062638" y="2236683"/>
            <a:ext cx="4553921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10"/>
          <p:cNvSpPr txBox="1"/>
          <p:nvPr>
            <p:ph idx="12" type="sldNum"/>
          </p:nvPr>
        </p:nvSpPr>
        <p:spPr>
          <a:xfrm>
            <a:off x="0" y="6492875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9" name="Google Shape;559;p10"/>
          <p:cNvSpPr txBox="1"/>
          <p:nvPr>
            <p:ph idx="1" type="body"/>
          </p:nvPr>
        </p:nvSpPr>
        <p:spPr>
          <a:xfrm>
            <a:off x="429207" y="2028052"/>
            <a:ext cx="3401567" cy="37315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560" name="Google Shape;560;p1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5777" l="0" r="0" t="25777"/>
          <a:stretch/>
        </p:blipFill>
        <p:spPr>
          <a:xfrm>
            <a:off x="4234499" y="0"/>
            <a:ext cx="7962582" cy="6858000"/>
          </a:xfrm>
          <a:prstGeom prst="rect">
            <a:avLst/>
          </a:prstGeom>
          <a:blipFill rotWithShape="1">
            <a:blip r:embed="rId4">
              <a:alphaModFix amt="60000"/>
            </a:blip>
            <a:stretch>
              <a:fillRect b="0" l="-5169" r="1" t="0"/>
            </a:stretch>
          </a:blipFill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11"/>
          <p:cNvSpPr txBox="1"/>
          <p:nvPr>
            <p:ph type="title"/>
          </p:nvPr>
        </p:nvSpPr>
        <p:spPr>
          <a:xfrm>
            <a:off x="633470" y="5109525"/>
            <a:ext cx="10367905" cy="12071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 Sans"/>
              <a:buNone/>
            </a:pPr>
            <a:r>
              <a:t/>
            </a:r>
            <a:endParaRPr/>
          </a:p>
        </p:txBody>
      </p:sp>
      <p:sp>
        <p:nvSpPr>
          <p:cNvPr id="566" name="Google Shape;566;p11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7" name="Google Shape;567;p11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8" name="Google Shape;568;p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2011" y="541283"/>
            <a:ext cx="3268361" cy="4357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89872" y="541283"/>
            <a:ext cx="3268362" cy="43578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2"/>
          <p:cNvSpPr txBox="1"/>
          <p:nvPr>
            <p:ph type="title"/>
          </p:nvPr>
        </p:nvSpPr>
        <p:spPr>
          <a:xfrm>
            <a:off x="634030" y="1756098"/>
            <a:ext cx="10923925" cy="259547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unito Sans"/>
              <a:buNone/>
            </a:pPr>
            <a:r>
              <a:t/>
            </a:r>
            <a:endParaRPr/>
          </a:p>
        </p:txBody>
      </p:sp>
      <p:sp>
        <p:nvSpPr>
          <p:cNvPr id="575" name="Google Shape;575;p12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12"/>
          <p:cNvSpPr txBox="1"/>
          <p:nvPr>
            <p:ph idx="1" type="body"/>
          </p:nvPr>
        </p:nvSpPr>
        <p:spPr>
          <a:xfrm>
            <a:off x="1358414" y="4728526"/>
            <a:ext cx="6595990" cy="160516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  <p:sp>
        <p:nvSpPr>
          <p:cNvPr id="577" name="Google Shape;577;p12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78" name="Google Shape;57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9574" y="647884"/>
            <a:ext cx="2877580" cy="5115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44918" y="647884"/>
            <a:ext cx="2955672" cy="5254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07725" y="50524"/>
            <a:ext cx="3776534" cy="6713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3cb97a9b007_0_0"/>
          <p:cNvSpPr txBox="1"/>
          <p:nvPr>
            <p:ph type="title"/>
          </p:nvPr>
        </p:nvSpPr>
        <p:spPr>
          <a:xfrm>
            <a:off x="634030" y="1756098"/>
            <a:ext cx="10923900" cy="2595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g3cb97a9b007_0_0"/>
          <p:cNvSpPr txBox="1"/>
          <p:nvPr>
            <p:ph idx="12" type="sldNum"/>
          </p:nvPr>
        </p:nvSpPr>
        <p:spPr>
          <a:xfrm>
            <a:off x="2" y="6492513"/>
            <a:ext cx="4293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88" name="Google Shape;588;g3cb97a9b007_0_0"/>
          <p:cNvSpPr txBox="1"/>
          <p:nvPr>
            <p:ph idx="1" type="body"/>
          </p:nvPr>
        </p:nvSpPr>
        <p:spPr>
          <a:xfrm>
            <a:off x="633485" y="4732574"/>
            <a:ext cx="6596100" cy="16053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13"/>
          <p:cNvSpPr txBox="1"/>
          <p:nvPr>
            <p:ph type="title"/>
          </p:nvPr>
        </p:nvSpPr>
        <p:spPr>
          <a:xfrm>
            <a:off x="634030" y="1756098"/>
            <a:ext cx="6302229" cy="259547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unito Sans"/>
              <a:buNone/>
            </a:pPr>
            <a:r>
              <a:rPr lang="en-US"/>
              <a:t>ПІДСУМОК </a:t>
            </a:r>
            <a:endParaRPr/>
          </a:p>
        </p:txBody>
      </p:sp>
      <p:sp>
        <p:nvSpPr>
          <p:cNvPr id="594" name="Google Shape;594;p13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13"/>
          <p:cNvSpPr txBox="1"/>
          <p:nvPr>
            <p:ph idx="1" type="body"/>
          </p:nvPr>
        </p:nvSpPr>
        <p:spPr>
          <a:xfrm>
            <a:off x="1358414" y="4728526"/>
            <a:ext cx="6595990" cy="160516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  <p:sp>
        <p:nvSpPr>
          <p:cNvPr id="596" name="Google Shape;596;p13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97" name="Google Shape;59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88293" y="621613"/>
            <a:ext cx="4211080" cy="5614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"/>
          <p:cNvSpPr txBox="1"/>
          <p:nvPr>
            <p:ph type="title"/>
          </p:nvPr>
        </p:nvSpPr>
        <p:spPr>
          <a:xfrm>
            <a:off x="6761419" y="1001716"/>
            <a:ext cx="4796545" cy="150337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unito Sans"/>
              <a:buNone/>
            </a:pPr>
            <a:r>
              <a:rPr lang="en-US"/>
              <a:t>ЗНАЙОМСТВО ЗІ ШКОЛОЮ </a:t>
            </a:r>
            <a:endParaRPr/>
          </a:p>
        </p:txBody>
      </p:sp>
      <p:sp>
        <p:nvSpPr>
          <p:cNvPr id="494" name="Google Shape;494;p2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5" name="Google Shape;495;p2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2"/>
          <p:cNvSpPr txBox="1"/>
          <p:nvPr>
            <p:ph idx="1" type="body"/>
          </p:nvPr>
        </p:nvSpPr>
        <p:spPr>
          <a:xfrm>
            <a:off x="6776581" y="2886088"/>
            <a:ext cx="4781383" cy="33369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</p:txBody>
      </p:sp>
      <p:pic>
        <p:nvPicPr>
          <p:cNvPr id="497" name="Google Shape;497;p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770" l="0" r="0" t="1771"/>
          <a:stretch/>
        </p:blipFill>
        <p:spPr>
          <a:xfrm>
            <a:off x="633413" y="0"/>
            <a:ext cx="5332412" cy="6858000"/>
          </a:xfrm>
          <a:prstGeom prst="rect">
            <a:avLst/>
          </a:prstGeom>
          <a:blipFill rotWithShape="1">
            <a:blip r:embed="rId4">
              <a:alphaModFix amt="60000"/>
            </a:blip>
            <a:stretch>
              <a:fillRect b="0" l="0" r="0" t="0"/>
            </a:stretch>
          </a:blipFill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"/>
          <p:cNvSpPr txBox="1"/>
          <p:nvPr>
            <p:ph type="title"/>
          </p:nvPr>
        </p:nvSpPr>
        <p:spPr>
          <a:xfrm>
            <a:off x="598328" y="5109524"/>
            <a:ext cx="4364200" cy="11134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</a:pPr>
            <a:r>
              <a:rPr lang="en-US" sz="2800"/>
              <a:t>СПОСТЕРЕЖЕННЯ ЗА УЧБОВИМ ПРОЦЕСОМ </a:t>
            </a:r>
            <a:endParaRPr sz="2800"/>
          </a:p>
        </p:txBody>
      </p:sp>
      <p:sp>
        <p:nvSpPr>
          <p:cNvPr id="503" name="Google Shape;503;p3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3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5" name="Google Shape;505;p3"/>
          <p:cNvSpPr txBox="1"/>
          <p:nvPr>
            <p:ph idx="1" type="body"/>
          </p:nvPr>
        </p:nvSpPr>
        <p:spPr>
          <a:xfrm>
            <a:off x="5349240" y="5109523"/>
            <a:ext cx="6208724" cy="11134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  <p:pic>
        <p:nvPicPr>
          <p:cNvPr descr="На зображенні може бути: стендова стрільба та мішень для дартсу" id="506" name="Google Shape;506;p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2806" l="0" r="0" t="22806"/>
          <a:stretch/>
        </p:blipFill>
        <p:spPr>
          <a:xfrm>
            <a:off x="598328" y="0"/>
            <a:ext cx="11593671" cy="4728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4"/>
          <p:cNvSpPr txBox="1"/>
          <p:nvPr>
            <p:ph type="ctrTitle"/>
          </p:nvPr>
        </p:nvSpPr>
        <p:spPr>
          <a:xfrm>
            <a:off x="633478" y="1748475"/>
            <a:ext cx="10924476" cy="47307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unito Sans"/>
              <a:buNone/>
            </a:pPr>
            <a:r>
              <a:rPr lang="en-US"/>
              <a:t>ПРОВЕДЕННЯ ПРОБНИХ ТА ВИХОВНИХ ЗАНЯТТЬ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5"/>
          <p:cNvSpPr txBox="1"/>
          <p:nvPr>
            <p:ph type="title"/>
          </p:nvPr>
        </p:nvSpPr>
        <p:spPr>
          <a:xfrm>
            <a:off x="612648" y="-1133856"/>
            <a:ext cx="10652760" cy="11338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unito Sans"/>
              <a:buNone/>
            </a:pPr>
            <a:r>
              <a:rPr lang="en-US"/>
              <a:t>Quote</a:t>
            </a:r>
            <a:endParaRPr/>
          </a:p>
        </p:txBody>
      </p:sp>
      <p:sp>
        <p:nvSpPr>
          <p:cNvPr id="517" name="Google Shape;517;p5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5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19" name="Google Shape;519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21798" l="0" r="0" t="0"/>
          <a:stretch/>
        </p:blipFill>
        <p:spPr>
          <a:xfrm>
            <a:off x="1566542" y="879817"/>
            <a:ext cx="4033837" cy="4285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49974" y="1161535"/>
            <a:ext cx="3888306" cy="5184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6"/>
          <p:cNvSpPr txBox="1"/>
          <p:nvPr>
            <p:ph type="ctrTitle"/>
          </p:nvPr>
        </p:nvSpPr>
        <p:spPr>
          <a:xfrm>
            <a:off x="633478" y="1748475"/>
            <a:ext cx="10924476" cy="47307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unito Sans"/>
              <a:buNone/>
            </a:pPr>
            <a:r>
              <a:t/>
            </a:r>
            <a:endParaRPr/>
          </a:p>
        </p:txBody>
      </p:sp>
      <p:pic>
        <p:nvPicPr>
          <p:cNvPr id="526" name="Google Shape;52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26542" y="489808"/>
            <a:ext cx="5776269" cy="5515919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7"/>
          <p:cNvSpPr txBox="1"/>
          <p:nvPr>
            <p:ph type="title"/>
          </p:nvPr>
        </p:nvSpPr>
        <p:spPr>
          <a:xfrm>
            <a:off x="634031" y="1028130"/>
            <a:ext cx="6595448" cy="1113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unito Sans"/>
              <a:buNone/>
            </a:pPr>
            <a:r>
              <a:t/>
            </a:r>
            <a:endParaRPr/>
          </a:p>
        </p:txBody>
      </p:sp>
      <p:sp>
        <p:nvSpPr>
          <p:cNvPr id="532" name="Google Shape;532;p7"/>
          <p:cNvSpPr txBox="1"/>
          <p:nvPr>
            <p:ph idx="11" type="ftr"/>
          </p:nvPr>
        </p:nvSpPr>
        <p:spPr>
          <a:xfrm rot="-5400000">
            <a:off x="-2067302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7"/>
          <p:cNvSpPr txBox="1"/>
          <p:nvPr>
            <p:ph idx="12" type="sldNum"/>
          </p:nvPr>
        </p:nvSpPr>
        <p:spPr>
          <a:xfrm>
            <a:off x="1" y="6492240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34" name="Google Shape;534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87661" y="1696695"/>
            <a:ext cx="3801247" cy="3954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7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8751" r="5892" t="0"/>
          <a:stretch/>
        </p:blipFill>
        <p:spPr>
          <a:xfrm>
            <a:off x="7982466" y="0"/>
            <a:ext cx="3937686" cy="6858000"/>
          </a:xfrm>
          <a:prstGeom prst="rect">
            <a:avLst/>
          </a:prstGeom>
          <a:blipFill rotWithShape="1">
            <a:blip r:embed="rId5">
              <a:alphaModFix amt="60000"/>
            </a:blip>
            <a:stretch>
              <a:fillRect b="-4472" l="0" r="0" t="0"/>
            </a:stretch>
          </a:blipFill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8"/>
          <p:cNvSpPr txBox="1"/>
          <p:nvPr>
            <p:ph type="ctrTitle"/>
          </p:nvPr>
        </p:nvSpPr>
        <p:spPr>
          <a:xfrm>
            <a:off x="6343134" y="1260389"/>
            <a:ext cx="5214819" cy="52188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unito Sans"/>
              <a:buNone/>
            </a:pPr>
            <a:r>
              <a:rPr lang="en-US" sz="4000"/>
              <a:t>НАТЮРМОРТ 3 КЛАС</a:t>
            </a:r>
            <a:endParaRPr sz="4000"/>
          </a:p>
        </p:txBody>
      </p:sp>
      <p:pic>
        <p:nvPicPr>
          <p:cNvPr id="541" name="Google Shape;54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74177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9"/>
          <p:cNvSpPr txBox="1"/>
          <p:nvPr>
            <p:ph type="title"/>
          </p:nvPr>
        </p:nvSpPr>
        <p:spPr>
          <a:xfrm>
            <a:off x="634028" y="5815584"/>
            <a:ext cx="10923925" cy="51164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None/>
            </a:pPr>
            <a:r>
              <a:t/>
            </a:r>
            <a:endParaRPr/>
          </a:p>
        </p:txBody>
      </p:sp>
      <p:sp>
        <p:nvSpPr>
          <p:cNvPr id="547" name="Google Shape;547;p9"/>
          <p:cNvSpPr txBox="1"/>
          <p:nvPr>
            <p:ph idx="11" type="ftr"/>
          </p:nvPr>
        </p:nvSpPr>
        <p:spPr>
          <a:xfrm rot="-5400000">
            <a:off x="-2067304" y="2231454"/>
            <a:ext cx="4564376" cy="4297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8" name="Google Shape;548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8792" y="366016"/>
            <a:ext cx="4001706" cy="5335608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9"/>
          <p:cNvSpPr txBox="1"/>
          <p:nvPr>
            <p:ph idx="12" type="sldNum"/>
          </p:nvPr>
        </p:nvSpPr>
        <p:spPr>
          <a:xfrm>
            <a:off x="2" y="6492513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50" name="Google Shape;550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13440" y="354220"/>
            <a:ext cx="4053288" cy="5335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JapandiLinearHarmony">
  <a:themeElements>
    <a:clrScheme name="Japandi Linear Harmony">
      <a:dk1>
        <a:srgbClr val="000000"/>
      </a:dk1>
      <a:lt1>
        <a:srgbClr val="FFFFFF"/>
      </a:lt1>
      <a:dk2>
        <a:srgbClr val="2C3932"/>
      </a:dk2>
      <a:lt2>
        <a:srgbClr val="FEFDFB"/>
      </a:lt2>
      <a:accent1>
        <a:srgbClr val="ECE7DA"/>
      </a:accent1>
      <a:accent2>
        <a:srgbClr val="8A835B"/>
      </a:accent2>
      <a:accent3>
        <a:srgbClr val="D7D9CF"/>
      </a:accent3>
      <a:accent4>
        <a:srgbClr val="A39382"/>
      </a:accent4>
      <a:accent5>
        <a:srgbClr val="87A3BF"/>
      </a:accent5>
      <a:accent6>
        <a:srgbClr val="343826"/>
      </a:accent6>
      <a:hlink>
        <a:srgbClr val="169C9A"/>
      </a:hlink>
      <a:folHlink>
        <a:srgbClr val="E15C3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JapandiLinearHarmony">
  <a:themeElements>
    <a:clrScheme name="Japandi Linear Harmony">
      <a:dk1>
        <a:srgbClr val="000000"/>
      </a:dk1>
      <a:lt1>
        <a:srgbClr val="FFFFFF"/>
      </a:lt1>
      <a:dk2>
        <a:srgbClr val="2C3932"/>
      </a:dk2>
      <a:lt2>
        <a:srgbClr val="FEFDFB"/>
      </a:lt2>
      <a:accent1>
        <a:srgbClr val="ECE7DA"/>
      </a:accent1>
      <a:accent2>
        <a:srgbClr val="8A835B"/>
      </a:accent2>
      <a:accent3>
        <a:srgbClr val="D7D9CF"/>
      </a:accent3>
      <a:accent4>
        <a:srgbClr val="A39382"/>
      </a:accent4>
      <a:accent5>
        <a:srgbClr val="87A3BF"/>
      </a:accent5>
      <a:accent6>
        <a:srgbClr val="343826"/>
      </a:accent6>
      <a:hlink>
        <a:srgbClr val="169C9A"/>
      </a:hlink>
      <a:folHlink>
        <a:srgbClr val="E15C3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2026-02-26T19:40:39Z</dcterms:created>
  <dc:creator>Alexandra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