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7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3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7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2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6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4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7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4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2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0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2EC7-D2FC-4378-925A-7CEACC87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8812-C843-4DC3-BA8B-C1B24186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6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6693" y="1122362"/>
            <a:ext cx="5441796" cy="4386339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Портфоліо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у </a:t>
            </a:r>
            <a:r>
              <a:rPr lang="ru-RU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першому</a:t>
            </a: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педагогічному</a:t>
            </a: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вияві</a:t>
            </a: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8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Зміст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005" y="1859079"/>
            <a:ext cx="595475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Візитна</a:t>
            </a:r>
            <a:r>
              <a:rPr lang="ru-RU" dirty="0" smtClean="0"/>
              <a:t> </a:t>
            </a:r>
            <a:r>
              <a:rPr lang="ru-RU" dirty="0" err="1" smtClean="0"/>
              <a:t>картка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Життєве</a:t>
            </a:r>
            <a:r>
              <a:rPr lang="ru-RU" dirty="0" smtClean="0"/>
              <a:t> кредо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Майбутнє</a:t>
            </a:r>
            <a:r>
              <a:rPr lang="ru-RU" dirty="0" smtClean="0"/>
              <a:t> </a:t>
            </a:r>
            <a:r>
              <a:rPr lang="ru-RU" dirty="0" err="1" smtClean="0"/>
              <a:t>педагогічне</a:t>
            </a:r>
            <a:r>
              <a:rPr lang="ru-RU" dirty="0" smtClean="0"/>
              <a:t> кредо</a:t>
            </a:r>
          </a:p>
          <a:p>
            <a:pPr marL="0" indent="0">
              <a:buNone/>
            </a:pPr>
            <a:r>
              <a:rPr lang="ru-RU" dirty="0" smtClean="0"/>
              <a:t>4.Чому я </a:t>
            </a:r>
            <a:r>
              <a:rPr lang="ru-RU" dirty="0" err="1" smtClean="0"/>
              <a:t>вибрала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професію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Я у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педагогічному</a:t>
            </a:r>
            <a:r>
              <a:rPr lang="ru-RU" dirty="0" smtClean="0"/>
              <a:t> </a:t>
            </a:r>
            <a:r>
              <a:rPr lang="ru-RU" dirty="0" err="1" smtClean="0"/>
              <a:t>вияві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 smtClean="0"/>
              <a:t>. </a:t>
            </a:r>
            <a:r>
              <a:rPr lang="ru-RU" dirty="0" err="1" smtClean="0"/>
              <a:t>Майбутня</a:t>
            </a:r>
            <a:r>
              <a:rPr lang="ru-RU" dirty="0" smtClean="0"/>
              <a:t> </a:t>
            </a:r>
            <a:r>
              <a:rPr lang="ru-RU" dirty="0" err="1" smtClean="0"/>
              <a:t>педагогічна</a:t>
            </a:r>
            <a:r>
              <a:rPr lang="ru-RU" dirty="0" smtClean="0"/>
              <a:t> </a:t>
            </a:r>
            <a:r>
              <a:rPr lang="ru-RU" dirty="0" err="1" smtClean="0"/>
              <a:t>філософія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08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7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4117" y="365126"/>
            <a:ext cx="3992137" cy="53812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Візитна карта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2957" y="2910468"/>
            <a:ext cx="6333893" cy="2999678"/>
          </a:xfrm>
          <a:prstGeom prst="round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4039" y="3256155"/>
            <a:ext cx="5675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Бунякова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 Каріна Віталіївна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Студентка 110 групи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Спеціальність: Початкова освіта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Людина, яка прагне до розвитку, відповідальна, хочу змінити життя своїх майбутніх учнів на краще.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anose="02030600000101010101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807" y="1268375"/>
            <a:ext cx="3538652" cy="4718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61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5051"/>
            <a:ext cx="10515600" cy="1325563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Життєве кредо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8151" y="2235665"/>
            <a:ext cx="6835698" cy="407735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Неможливо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ступити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ні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кроку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по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цій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землі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без того,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щоб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не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стикнутися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з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відповідальністю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та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обов’язком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який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необхідно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виконати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 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0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449" y="1580609"/>
            <a:ext cx="8731405" cy="1184896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Майбутнє</a:t>
            </a:r>
            <a:r>
              <a:rPr lang="ru-RU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педагогічне</a:t>
            </a:r>
            <a:r>
              <a:rPr lang="ru-RU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 кредо</a:t>
            </a:r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003288" y="3088888"/>
            <a:ext cx="6088566" cy="3077736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Справедливим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педагог </a:t>
            </a:r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може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бути </a:t>
            </a:r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тоді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якщо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у </a:t>
            </a:r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нього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є </a:t>
            </a:r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досить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духовних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сил, </a:t>
            </a:r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щоб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приділити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увагу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кожній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дитині</a:t>
            </a:r>
            <a:r>
              <a:rPr lang="ru-RU" sz="2400" b="1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2400" b="1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799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112" y="1208630"/>
            <a:ext cx="9982200" cy="542112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Чому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я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вибрала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цю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професію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8663" y="2062976"/>
            <a:ext cx="8140390" cy="3456878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Моя перша вчителька була для мене прикладом справжнього вчителя, таким, яким описують у сучасних книжках, завдяки їй я обрала цю професію. Але також, я хочу змінювати життя на краще, щоб діти вчилися, виховувалися та розвивалися по-новому, де не бути авторитарного режиму навчання, а буде демократичність, гуманність та чесність у роботі з дітьми. Я розумію, що це велика відповідальність, адже на плечах вчителя лежить багато роботи, щоб сформувати насамперед людину, особистість і я готова до цього, задля майбутнього дітей.</a:t>
            </a:r>
            <a:endParaRPr lang="ru-RU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103" y="137953"/>
            <a:ext cx="6443546" cy="11514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Я у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першому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педагогічному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вияві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0127" b="26674"/>
          <a:stretch/>
        </p:blipFill>
        <p:spPr>
          <a:xfrm>
            <a:off x="280383" y="1427347"/>
            <a:ext cx="3254298" cy="230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392" t="31710" r="5334" b="1"/>
          <a:stretch/>
        </p:blipFill>
        <p:spPr>
          <a:xfrm>
            <a:off x="2016795" y="3243856"/>
            <a:ext cx="4205194" cy="2309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" t="19471" r="15944" b="-1"/>
          <a:stretch/>
        </p:blipFill>
        <p:spPr>
          <a:xfrm>
            <a:off x="4962037" y="1427347"/>
            <a:ext cx="4284721" cy="2309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39103" t="6372" b="21433"/>
          <a:stretch/>
        </p:blipFill>
        <p:spPr>
          <a:xfrm>
            <a:off x="7816649" y="3280059"/>
            <a:ext cx="3408305" cy="2272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олнце 11"/>
          <p:cNvSpPr/>
          <p:nvPr/>
        </p:nvSpPr>
        <p:spPr>
          <a:xfrm>
            <a:off x="3935838" y="1940452"/>
            <a:ext cx="625042" cy="652346"/>
          </a:xfrm>
          <a:prstGeom prst="sun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8435559" y="1126263"/>
            <a:ext cx="524107" cy="568712"/>
          </a:xfrm>
          <a:prstGeom prst="star4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6679580" y="4416491"/>
            <a:ext cx="579864" cy="60155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02416" y="5973545"/>
            <a:ext cx="9987168" cy="63562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Завдяки пропедевтичній практиці, я зрозуміла, що бути вчителем – це моє покликання.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79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7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079" y="250031"/>
            <a:ext cx="7538226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Майбутня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педагогічна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філософія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4917" y="1825625"/>
            <a:ext cx="7538224" cy="37802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Навчати, виховувати та розвивати.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Враховувати вікові та індивідуальні особливості кожного учня.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Формувати свідомого громадянина своєї країни.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Створювати позитивну атмосферу у класі.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Допомагати учням розкривати свої творчі здібності.</a:t>
            </a:r>
          </a:p>
        </p:txBody>
      </p:sp>
    </p:spTree>
    <p:extLst>
      <p:ext uri="{BB962C8B-B14F-4D97-AF65-F5344CB8AC3E}">
        <p14:creationId xmlns:p14="http://schemas.microsoft.com/office/powerpoint/2010/main" val="21711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Дякую за увагу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09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271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Batang</vt:lpstr>
      <vt:lpstr>Arial</vt:lpstr>
      <vt:lpstr>Bookman Old Style</vt:lpstr>
      <vt:lpstr>Calibri</vt:lpstr>
      <vt:lpstr>Calibri Light</vt:lpstr>
      <vt:lpstr>Wingdings</vt:lpstr>
      <vt:lpstr>Тема Office</vt:lpstr>
      <vt:lpstr>Портфоліо: «Я у першому педагогічному вияві»</vt:lpstr>
      <vt:lpstr>Зміст</vt:lpstr>
      <vt:lpstr>Візитна карта</vt:lpstr>
      <vt:lpstr>Життєве кредо</vt:lpstr>
      <vt:lpstr>Майбутнє педагогічне кредо</vt:lpstr>
      <vt:lpstr>Чому я вибрала цю професію?</vt:lpstr>
      <vt:lpstr>Я у першому педагогічному вияві</vt:lpstr>
      <vt:lpstr>Майбутня педагогічна філософія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у першому педагогічному вияві»</dc:title>
  <dc:creator>Пользователь</dc:creator>
  <cp:lastModifiedBy>Пользователь</cp:lastModifiedBy>
  <cp:revision>22</cp:revision>
  <dcterms:created xsi:type="dcterms:W3CDTF">2024-04-03T15:54:08Z</dcterms:created>
  <dcterms:modified xsi:type="dcterms:W3CDTF">2024-04-14T12:37:30Z</dcterms:modified>
</cp:coreProperties>
</file>