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894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7807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228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2427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511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0512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223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797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424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1833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770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16210-5B7A-4288-9DA3-D373E096DFFE}" type="datetimeFigureOut">
              <a:rPr lang="uk-UA" smtClean="0"/>
              <a:t>05.09.2024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D28B0-02EE-4E47-B108-161BE11049F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6513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03249" y="591014"/>
            <a:ext cx="75493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kern="0" dirty="0" smtClean="0">
                <a:solidFill>
                  <a:srgbClr val="66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ПРАКТИКУМ РОЗВ'ЯЗУВАННЯ ЗАДАЧ ШКІЛЬНОГО КУРСУ МАТЕМАТИКИ (АЛГЕБРА, СТАРША ШКОЛА)</a:t>
            </a:r>
            <a:endParaRPr lang="uk-UA" sz="4800" dirty="0"/>
          </a:p>
        </p:txBody>
      </p:sp>
    </p:spTree>
    <p:extLst>
      <p:ext uri="{BB962C8B-B14F-4D97-AF65-F5344CB8AC3E}">
        <p14:creationId xmlns:p14="http://schemas.microsoft.com/office/powerpoint/2010/main" val="1321107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Оля</dc:creator>
  <cp:lastModifiedBy>Оля</cp:lastModifiedBy>
  <cp:revision>1</cp:revision>
  <dcterms:created xsi:type="dcterms:W3CDTF">2024-09-05T16:26:58Z</dcterms:created>
  <dcterms:modified xsi:type="dcterms:W3CDTF">2024-09-05T16:30:01Z</dcterms:modified>
</cp:coreProperties>
</file>